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351" r:id="rId2"/>
    <p:sldId id="335" r:id="rId3"/>
    <p:sldId id="350" r:id="rId4"/>
    <p:sldId id="336" r:id="rId5"/>
    <p:sldId id="256" r:id="rId6"/>
    <p:sldId id="257" r:id="rId7"/>
    <p:sldId id="258" r:id="rId8"/>
    <p:sldId id="259" r:id="rId9"/>
    <p:sldId id="270" r:id="rId10"/>
    <p:sldId id="272" r:id="rId11"/>
    <p:sldId id="271" r:id="rId12"/>
    <p:sldId id="274" r:id="rId13"/>
    <p:sldId id="337" r:id="rId14"/>
    <p:sldId id="260" r:id="rId15"/>
    <p:sldId id="268" r:id="rId16"/>
    <p:sldId id="269" r:id="rId17"/>
    <p:sldId id="261" r:id="rId18"/>
    <p:sldId id="262" r:id="rId19"/>
    <p:sldId id="264" r:id="rId20"/>
    <p:sldId id="265" r:id="rId21"/>
    <p:sldId id="263" r:id="rId22"/>
    <p:sldId id="266" r:id="rId23"/>
    <p:sldId id="338" r:id="rId24"/>
    <p:sldId id="267" r:id="rId25"/>
    <p:sldId id="275" r:id="rId26"/>
    <p:sldId id="278" r:id="rId27"/>
    <p:sldId id="277" r:id="rId28"/>
    <p:sldId id="279" r:id="rId29"/>
    <p:sldId id="276" r:id="rId30"/>
    <p:sldId id="280" r:id="rId31"/>
    <p:sldId id="281" r:id="rId32"/>
    <p:sldId id="343" r:id="rId33"/>
    <p:sldId id="344" r:id="rId34"/>
    <p:sldId id="282" r:id="rId35"/>
    <p:sldId id="283" r:id="rId36"/>
    <p:sldId id="284" r:id="rId37"/>
    <p:sldId id="347" r:id="rId38"/>
    <p:sldId id="348" r:id="rId39"/>
    <p:sldId id="349" r:id="rId40"/>
    <p:sldId id="339" r:id="rId41"/>
    <p:sldId id="286" r:id="rId42"/>
    <p:sldId id="287" r:id="rId43"/>
    <p:sldId id="289" r:id="rId44"/>
    <p:sldId id="290" r:id="rId45"/>
    <p:sldId id="291" r:id="rId46"/>
    <p:sldId id="294" r:id="rId47"/>
    <p:sldId id="293" r:id="rId48"/>
    <p:sldId id="295" r:id="rId49"/>
    <p:sldId id="296" r:id="rId50"/>
    <p:sldId id="297" r:id="rId51"/>
    <p:sldId id="334" r:id="rId52"/>
    <p:sldId id="298" r:id="rId53"/>
    <p:sldId id="340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7" r:id="rId62"/>
    <p:sldId id="306" r:id="rId63"/>
    <p:sldId id="308" r:id="rId64"/>
    <p:sldId id="309" r:id="rId65"/>
    <p:sldId id="310" r:id="rId66"/>
    <p:sldId id="311" r:id="rId67"/>
    <p:sldId id="341" r:id="rId68"/>
    <p:sldId id="312" r:id="rId69"/>
    <p:sldId id="313" r:id="rId70"/>
    <p:sldId id="314" r:id="rId71"/>
    <p:sldId id="315" r:id="rId72"/>
    <p:sldId id="316" r:id="rId73"/>
    <p:sldId id="317" r:id="rId74"/>
    <p:sldId id="342" r:id="rId75"/>
    <p:sldId id="318" r:id="rId76"/>
    <p:sldId id="319" r:id="rId77"/>
    <p:sldId id="320" r:id="rId78"/>
    <p:sldId id="321" r:id="rId79"/>
    <p:sldId id="322" r:id="rId80"/>
    <p:sldId id="323" r:id="rId81"/>
    <p:sldId id="326" r:id="rId82"/>
    <p:sldId id="325" r:id="rId83"/>
    <p:sldId id="327" r:id="rId84"/>
    <p:sldId id="328" r:id="rId85"/>
    <p:sldId id="329" r:id="rId86"/>
    <p:sldId id="330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861A9-2D79-4934-ACAA-1C223E32BA25}" v="247" dt="2021-11-22T13:49:17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ui Trong Tin" userId="e8b171ad-d98b-49d5-bbe6-f86bd94206fe" providerId="ADAL" clId="{2A4432EE-4BCB-48C8-8124-BEDA71699B30}"/>
    <pc:docChg chg="modSld">
      <pc:chgData name="Nguyen Bui Trong Tin" userId="e8b171ad-d98b-49d5-bbe6-f86bd94206fe" providerId="ADAL" clId="{2A4432EE-4BCB-48C8-8124-BEDA71699B30}" dt="2021-06-02T01:56:47.104" v="12" actId="14100"/>
      <pc:docMkLst>
        <pc:docMk/>
      </pc:docMkLst>
      <pc:sldChg chg="addSp modSp mod">
        <pc:chgData name="Nguyen Bui Trong Tin" userId="e8b171ad-d98b-49d5-bbe6-f86bd94206fe" providerId="ADAL" clId="{2A4432EE-4BCB-48C8-8124-BEDA71699B30}" dt="2021-06-02T01:56:47.104" v="12" actId="14100"/>
        <pc:sldMkLst>
          <pc:docMk/>
          <pc:sldMk cId="2330885066" sldId="277"/>
        </pc:sldMkLst>
        <pc:picChg chg="add mod">
          <ac:chgData name="Nguyen Bui Trong Tin" userId="e8b171ad-d98b-49d5-bbe6-f86bd94206fe" providerId="ADAL" clId="{2A4432EE-4BCB-48C8-8124-BEDA71699B30}" dt="2021-06-02T01:56:47.104" v="12" actId="14100"/>
          <ac:picMkLst>
            <pc:docMk/>
            <pc:sldMk cId="2330885066" sldId="277"/>
            <ac:picMk id="2" creationId="{BA017F04-103B-4402-9793-30CF39E2999D}"/>
          </ac:picMkLst>
        </pc:picChg>
        <pc:picChg chg="mod">
          <ac:chgData name="Nguyen Bui Trong Tin" userId="e8b171ad-d98b-49d5-bbe6-f86bd94206fe" providerId="ADAL" clId="{2A4432EE-4BCB-48C8-8124-BEDA71699B30}" dt="2021-06-02T01:56:37.167" v="8" actId="14100"/>
          <ac:picMkLst>
            <pc:docMk/>
            <pc:sldMk cId="2330885066" sldId="277"/>
            <ac:picMk id="5" creationId="{D0D46538-4B3B-4A1E-B91C-FEB96DD50AA7}"/>
          </ac:picMkLst>
        </pc:picChg>
      </pc:sldChg>
    </pc:docChg>
  </pc:docChgLst>
  <pc:docChgLst>
    <pc:chgData name="Nguyen Van Thanh" userId="397c937a-6631-46d4-ab7f-15d71e973788" providerId="ADAL" clId="{7024D668-6427-49CC-992A-8C3037E5BBB5}"/>
    <pc:docChg chg="modSld">
      <pc:chgData name="Nguyen Van Thanh" userId="397c937a-6631-46d4-ab7f-15d71e973788" providerId="ADAL" clId="{7024D668-6427-49CC-992A-8C3037E5BBB5}" dt="2021-10-09T15:47:46.587" v="382" actId="20577"/>
      <pc:docMkLst>
        <pc:docMk/>
      </pc:docMkLst>
      <pc:sldChg chg="modSp mod">
        <pc:chgData name="Nguyen Van Thanh" userId="397c937a-6631-46d4-ab7f-15d71e973788" providerId="ADAL" clId="{7024D668-6427-49CC-992A-8C3037E5BBB5}" dt="2021-10-09T07:50:16.589" v="4" actId="20577"/>
        <pc:sldMkLst>
          <pc:docMk/>
          <pc:sldMk cId="1330536910" sldId="279"/>
        </pc:sldMkLst>
        <pc:spChg chg="mod">
          <ac:chgData name="Nguyen Van Thanh" userId="397c937a-6631-46d4-ab7f-15d71e973788" providerId="ADAL" clId="{7024D668-6427-49CC-992A-8C3037E5BBB5}" dt="2021-10-09T07:50:16.589" v="4" actId="20577"/>
          <ac:spMkLst>
            <pc:docMk/>
            <pc:sldMk cId="1330536910" sldId="279"/>
            <ac:spMk id="3" creationId="{139D5992-74CA-4E5E-831D-1F8F99FB57FF}"/>
          </ac:spMkLst>
        </pc:spChg>
      </pc:sldChg>
      <pc:sldChg chg="modSp mod modNotesTx">
        <pc:chgData name="Nguyen Van Thanh" userId="397c937a-6631-46d4-ab7f-15d71e973788" providerId="ADAL" clId="{7024D668-6427-49CC-992A-8C3037E5BBB5}" dt="2021-10-09T08:01:30.793" v="10" actId="1036"/>
        <pc:sldMkLst>
          <pc:docMk/>
          <pc:sldMk cId="3656688569" sldId="287"/>
        </pc:sldMkLst>
        <pc:spChg chg="mod">
          <ac:chgData name="Nguyen Van Thanh" userId="397c937a-6631-46d4-ab7f-15d71e973788" providerId="ADAL" clId="{7024D668-6427-49CC-992A-8C3037E5BBB5}" dt="2021-10-09T08:01:30.793" v="10" actId="1036"/>
          <ac:spMkLst>
            <pc:docMk/>
            <pc:sldMk cId="3656688569" sldId="287"/>
            <ac:spMk id="3" creationId="{139D5992-74CA-4E5E-831D-1F8F99FB57FF}"/>
          </ac:spMkLst>
        </pc:spChg>
      </pc:sldChg>
      <pc:sldChg chg="modNotesTx">
        <pc:chgData name="Nguyen Van Thanh" userId="397c937a-6631-46d4-ab7f-15d71e973788" providerId="ADAL" clId="{7024D668-6427-49CC-992A-8C3037E5BBB5}" dt="2021-10-09T15:47:46.587" v="382" actId="20577"/>
        <pc:sldMkLst>
          <pc:docMk/>
          <pc:sldMk cId="924525873" sldId="319"/>
        </pc:sldMkLst>
      </pc:sldChg>
    </pc:docChg>
  </pc:docChgLst>
  <pc:docChgLst>
    <pc:chgData name="Nguyen Van Thai Thanh" userId="efe48e9e-abaa-4a82-8677-c996e7a91e96" providerId="ADAL" clId="{32659362-8763-4A96-8BC1-138C337D743E}"/>
    <pc:docChg chg="undo custSel addSld delSld modSld sldOrd">
      <pc:chgData name="Nguyen Van Thai Thanh" userId="efe48e9e-abaa-4a82-8677-c996e7a91e96" providerId="ADAL" clId="{32659362-8763-4A96-8BC1-138C337D743E}" dt="2021-10-12T10:51:27.103" v="1450" actId="20577"/>
      <pc:docMkLst>
        <pc:docMk/>
      </pc:docMkLst>
      <pc:sldChg chg="modSp mod setBg">
        <pc:chgData name="Nguyen Van Thai Thanh" userId="efe48e9e-abaa-4a82-8677-c996e7a91e96" providerId="ADAL" clId="{32659362-8763-4A96-8BC1-138C337D743E}" dt="2021-10-12T03:30:45.128" v="118"/>
        <pc:sldMkLst>
          <pc:docMk/>
          <pc:sldMk cId="3074328749" sldId="281"/>
        </pc:sldMkLst>
        <pc:spChg chg="mod">
          <ac:chgData name="Nguyen Van Thai Thanh" userId="efe48e9e-abaa-4a82-8677-c996e7a91e96" providerId="ADAL" clId="{32659362-8763-4A96-8BC1-138C337D743E}" dt="2021-10-12T03:30:41.191" v="117" actId="255"/>
          <ac:spMkLst>
            <pc:docMk/>
            <pc:sldMk cId="3074328749" sldId="281"/>
            <ac:spMk id="3" creationId="{139D5992-74CA-4E5E-831D-1F8F99FB57FF}"/>
          </ac:spMkLst>
        </pc:spChg>
      </pc:sldChg>
      <pc:sldChg chg="modSp mod">
        <pc:chgData name="Nguyen Van Thai Thanh" userId="efe48e9e-abaa-4a82-8677-c996e7a91e96" providerId="ADAL" clId="{32659362-8763-4A96-8BC1-138C337D743E}" dt="2021-10-12T03:33:23.110" v="197" actId="20577"/>
        <pc:sldMkLst>
          <pc:docMk/>
          <pc:sldMk cId="1229651089" sldId="282"/>
        </pc:sldMkLst>
        <pc:spChg chg="mod">
          <ac:chgData name="Nguyen Van Thai Thanh" userId="efe48e9e-abaa-4a82-8677-c996e7a91e96" providerId="ADAL" clId="{32659362-8763-4A96-8BC1-138C337D743E}" dt="2021-10-12T03:33:23.110" v="197" actId="20577"/>
          <ac:spMkLst>
            <pc:docMk/>
            <pc:sldMk cId="1229651089" sldId="282"/>
            <ac:spMk id="3" creationId="{139D5992-74CA-4E5E-831D-1F8F99FB57FF}"/>
          </ac:spMkLst>
        </pc:spChg>
      </pc:sldChg>
      <pc:sldChg chg="modSp mod">
        <pc:chgData name="Nguyen Van Thai Thanh" userId="efe48e9e-abaa-4a82-8677-c996e7a91e96" providerId="ADAL" clId="{32659362-8763-4A96-8BC1-138C337D743E}" dt="2021-10-12T03:33:33.235" v="199" actId="20577"/>
        <pc:sldMkLst>
          <pc:docMk/>
          <pc:sldMk cId="4104580146" sldId="283"/>
        </pc:sldMkLst>
        <pc:spChg chg="mod">
          <ac:chgData name="Nguyen Van Thai Thanh" userId="efe48e9e-abaa-4a82-8677-c996e7a91e96" providerId="ADAL" clId="{32659362-8763-4A96-8BC1-138C337D743E}" dt="2021-10-12T03:33:33.235" v="199" actId="20577"/>
          <ac:spMkLst>
            <pc:docMk/>
            <pc:sldMk cId="4104580146" sldId="283"/>
            <ac:spMk id="3" creationId="{139D5992-74CA-4E5E-831D-1F8F99FB57FF}"/>
          </ac:spMkLst>
        </pc:spChg>
      </pc:sldChg>
      <pc:sldChg chg="modSp mod">
        <pc:chgData name="Nguyen Van Thai Thanh" userId="efe48e9e-abaa-4a82-8677-c996e7a91e96" providerId="ADAL" clId="{32659362-8763-4A96-8BC1-138C337D743E}" dt="2021-10-12T03:33:44.076" v="200"/>
        <pc:sldMkLst>
          <pc:docMk/>
          <pc:sldMk cId="2478610965" sldId="284"/>
        </pc:sldMkLst>
        <pc:spChg chg="mod">
          <ac:chgData name="Nguyen Van Thai Thanh" userId="efe48e9e-abaa-4a82-8677-c996e7a91e96" providerId="ADAL" clId="{32659362-8763-4A96-8BC1-138C337D743E}" dt="2021-10-12T03:33:44.076" v="200"/>
          <ac:spMkLst>
            <pc:docMk/>
            <pc:sldMk cId="2478610965" sldId="284"/>
            <ac:spMk id="3" creationId="{139D5992-74CA-4E5E-831D-1F8F99FB57FF}"/>
          </ac:spMkLst>
        </pc:spChg>
      </pc:sldChg>
      <pc:sldChg chg="del">
        <pc:chgData name="Nguyen Van Thai Thanh" userId="efe48e9e-abaa-4a82-8677-c996e7a91e96" providerId="ADAL" clId="{32659362-8763-4A96-8BC1-138C337D743E}" dt="2021-10-12T03:33:00.246" v="169" actId="47"/>
        <pc:sldMkLst>
          <pc:docMk/>
          <pc:sldMk cId="530319798" sldId="324"/>
        </pc:sldMkLst>
      </pc:sldChg>
      <pc:sldChg chg="del">
        <pc:chgData name="Nguyen Van Thai Thanh" userId="efe48e9e-abaa-4a82-8677-c996e7a91e96" providerId="ADAL" clId="{32659362-8763-4A96-8BC1-138C337D743E}" dt="2021-10-12T03:33:00.246" v="169" actId="47"/>
        <pc:sldMkLst>
          <pc:docMk/>
          <pc:sldMk cId="2560893536" sldId="331"/>
        </pc:sldMkLst>
      </pc:sldChg>
      <pc:sldChg chg="del">
        <pc:chgData name="Nguyen Van Thai Thanh" userId="efe48e9e-abaa-4a82-8677-c996e7a91e96" providerId="ADAL" clId="{32659362-8763-4A96-8BC1-138C337D743E}" dt="2021-10-12T03:33:00.246" v="169" actId="47"/>
        <pc:sldMkLst>
          <pc:docMk/>
          <pc:sldMk cId="1281672333" sldId="332"/>
        </pc:sldMkLst>
      </pc:sldChg>
      <pc:sldChg chg="del">
        <pc:chgData name="Nguyen Van Thai Thanh" userId="efe48e9e-abaa-4a82-8677-c996e7a91e96" providerId="ADAL" clId="{32659362-8763-4A96-8BC1-138C337D743E}" dt="2021-10-12T03:33:00.246" v="169" actId="47"/>
        <pc:sldMkLst>
          <pc:docMk/>
          <pc:sldMk cId="2402837220" sldId="333"/>
        </pc:sldMkLst>
      </pc:sldChg>
      <pc:sldChg chg="delSp modSp new mod ord setBg">
        <pc:chgData name="Nguyen Van Thai Thanh" userId="efe48e9e-abaa-4a82-8677-c996e7a91e96" providerId="ADAL" clId="{32659362-8763-4A96-8BC1-138C337D743E}" dt="2021-10-12T03:28:02.529" v="39"/>
        <pc:sldMkLst>
          <pc:docMk/>
          <pc:sldMk cId="864231271" sldId="335"/>
        </pc:sldMkLst>
        <pc:spChg chg="mod">
          <ac:chgData name="Nguyen Van Thai Thanh" userId="efe48e9e-abaa-4a82-8677-c996e7a91e96" providerId="ADAL" clId="{32659362-8763-4A96-8BC1-138C337D743E}" dt="2021-10-12T03:27:57.700" v="38" actId="207"/>
          <ac:spMkLst>
            <pc:docMk/>
            <pc:sldMk cId="864231271" sldId="335"/>
            <ac:spMk id="2" creationId="{D133296B-9AD1-465A-A5B9-6BE632BD291E}"/>
          </ac:spMkLst>
        </pc:spChg>
        <pc:spChg chg="del">
          <ac:chgData name="Nguyen Van Thai Thanh" userId="efe48e9e-abaa-4a82-8677-c996e7a91e96" providerId="ADAL" clId="{32659362-8763-4A96-8BC1-138C337D743E}" dt="2021-10-12T03:27:35.721" v="3" actId="478"/>
          <ac:spMkLst>
            <pc:docMk/>
            <pc:sldMk cId="864231271" sldId="335"/>
            <ac:spMk id="3" creationId="{35102D46-CC8C-4514-A5B0-892368D2D28D}"/>
          </ac:spMkLst>
        </pc:spChg>
      </pc:sldChg>
      <pc:sldChg chg="modSp add mod ord">
        <pc:chgData name="Nguyen Van Thai Thanh" userId="efe48e9e-abaa-4a82-8677-c996e7a91e96" providerId="ADAL" clId="{32659362-8763-4A96-8BC1-138C337D743E}" dt="2021-10-12T10:32:17.759" v="261"/>
        <pc:sldMkLst>
          <pc:docMk/>
          <pc:sldMk cId="2952514596" sldId="336"/>
        </pc:sldMkLst>
        <pc:spChg chg="mod">
          <ac:chgData name="Nguyen Van Thai Thanh" userId="efe48e9e-abaa-4a82-8677-c996e7a91e96" providerId="ADAL" clId="{32659362-8763-4A96-8BC1-138C337D743E}" dt="2021-10-12T03:28:11.896" v="42" actId="20577"/>
          <ac:spMkLst>
            <pc:docMk/>
            <pc:sldMk cId="2952514596" sldId="336"/>
            <ac:spMk id="2" creationId="{D133296B-9AD1-465A-A5B9-6BE632BD291E}"/>
          </ac:spMkLst>
        </pc:spChg>
      </pc:sldChg>
      <pc:sldChg chg="modSp add mod ord">
        <pc:chgData name="Nguyen Van Thai Thanh" userId="efe48e9e-abaa-4a82-8677-c996e7a91e96" providerId="ADAL" clId="{32659362-8763-4A96-8BC1-138C337D743E}" dt="2021-10-12T03:28:51.485" v="51" actId="20577"/>
        <pc:sldMkLst>
          <pc:docMk/>
          <pc:sldMk cId="3943461971" sldId="337"/>
        </pc:sldMkLst>
        <pc:spChg chg="mod">
          <ac:chgData name="Nguyen Van Thai Thanh" userId="efe48e9e-abaa-4a82-8677-c996e7a91e96" providerId="ADAL" clId="{32659362-8763-4A96-8BC1-138C337D743E}" dt="2021-10-12T03:28:51.485" v="51" actId="20577"/>
          <ac:spMkLst>
            <pc:docMk/>
            <pc:sldMk cId="3943461971" sldId="337"/>
            <ac:spMk id="2" creationId="{D133296B-9AD1-465A-A5B9-6BE632BD291E}"/>
          </ac:spMkLst>
        </pc:spChg>
      </pc:sldChg>
      <pc:sldChg chg="modSp add mod ord">
        <pc:chgData name="Nguyen Van Thai Thanh" userId="efe48e9e-abaa-4a82-8677-c996e7a91e96" providerId="ADAL" clId="{32659362-8763-4A96-8BC1-138C337D743E}" dt="2021-10-12T03:29:28.805" v="60"/>
        <pc:sldMkLst>
          <pc:docMk/>
          <pc:sldMk cId="1517873836" sldId="338"/>
        </pc:sldMkLst>
        <pc:spChg chg="mod">
          <ac:chgData name="Nguyen Van Thai Thanh" userId="efe48e9e-abaa-4a82-8677-c996e7a91e96" providerId="ADAL" clId="{32659362-8763-4A96-8BC1-138C337D743E}" dt="2021-10-12T03:29:04.543" v="54" actId="20577"/>
          <ac:spMkLst>
            <pc:docMk/>
            <pc:sldMk cId="1517873836" sldId="338"/>
            <ac:spMk id="2" creationId="{D133296B-9AD1-465A-A5B9-6BE632BD291E}"/>
          </ac:spMkLst>
        </pc:spChg>
      </pc:sldChg>
      <pc:sldChg chg="modSp add del mod ord">
        <pc:chgData name="Nguyen Van Thai Thanh" userId="efe48e9e-abaa-4a82-8677-c996e7a91e96" providerId="ADAL" clId="{32659362-8763-4A96-8BC1-138C337D743E}" dt="2021-10-12T03:30:07.879" v="70" actId="2696"/>
        <pc:sldMkLst>
          <pc:docMk/>
          <pc:sldMk cId="972916189" sldId="339"/>
        </pc:sldMkLst>
        <pc:spChg chg="mod">
          <ac:chgData name="Nguyen Van Thai Thanh" userId="efe48e9e-abaa-4a82-8677-c996e7a91e96" providerId="ADAL" clId="{32659362-8763-4A96-8BC1-138C337D743E}" dt="2021-10-12T03:29:40.650" v="63" actId="20577"/>
          <ac:spMkLst>
            <pc:docMk/>
            <pc:sldMk cId="972916189" sldId="339"/>
            <ac:spMk id="2" creationId="{D133296B-9AD1-465A-A5B9-6BE632BD291E}"/>
          </ac:spMkLst>
        </pc:spChg>
      </pc:sldChg>
      <pc:sldChg chg="modSp add mod ord">
        <pc:chgData name="Nguyen Van Thai Thanh" userId="efe48e9e-abaa-4a82-8677-c996e7a91e96" providerId="ADAL" clId="{32659362-8763-4A96-8BC1-138C337D743E}" dt="2021-10-12T03:31:34.057" v="132" actId="20577"/>
        <pc:sldMkLst>
          <pc:docMk/>
          <pc:sldMk cId="3402862090" sldId="339"/>
        </pc:sldMkLst>
        <pc:spChg chg="mod">
          <ac:chgData name="Nguyen Van Thai Thanh" userId="efe48e9e-abaa-4a82-8677-c996e7a91e96" providerId="ADAL" clId="{32659362-8763-4A96-8BC1-138C337D743E}" dt="2021-10-12T03:31:34.057" v="132" actId="20577"/>
          <ac:spMkLst>
            <pc:docMk/>
            <pc:sldMk cId="3402862090" sldId="339"/>
            <ac:spMk id="3" creationId="{139D5992-74CA-4E5E-831D-1F8F99FB57FF}"/>
          </ac:spMkLst>
        </pc:spChg>
      </pc:sldChg>
      <pc:sldChg chg="modSp add mod ord">
        <pc:chgData name="Nguyen Van Thai Thanh" userId="efe48e9e-abaa-4a82-8677-c996e7a91e96" providerId="ADAL" clId="{32659362-8763-4A96-8BC1-138C337D743E}" dt="2021-10-12T03:31:53.988" v="140"/>
        <pc:sldMkLst>
          <pc:docMk/>
          <pc:sldMk cId="2670620785" sldId="340"/>
        </pc:sldMkLst>
        <pc:spChg chg="mod">
          <ac:chgData name="Nguyen Van Thai Thanh" userId="efe48e9e-abaa-4a82-8677-c996e7a91e96" providerId="ADAL" clId="{32659362-8763-4A96-8BC1-138C337D743E}" dt="2021-10-12T03:31:40.732" v="134" actId="20577"/>
          <ac:spMkLst>
            <pc:docMk/>
            <pc:sldMk cId="2670620785" sldId="340"/>
            <ac:spMk id="3" creationId="{139D5992-74CA-4E5E-831D-1F8F99FB57FF}"/>
          </ac:spMkLst>
        </pc:spChg>
      </pc:sldChg>
      <pc:sldChg chg="modSp add mod ord">
        <pc:chgData name="Nguyen Van Thai Thanh" userId="efe48e9e-abaa-4a82-8677-c996e7a91e96" providerId="ADAL" clId="{32659362-8763-4A96-8BC1-138C337D743E}" dt="2021-10-12T03:32:26.115" v="157"/>
        <pc:sldMkLst>
          <pc:docMk/>
          <pc:sldMk cId="855510535" sldId="341"/>
        </pc:sldMkLst>
        <pc:spChg chg="mod">
          <ac:chgData name="Nguyen Van Thai Thanh" userId="efe48e9e-abaa-4a82-8677-c996e7a91e96" providerId="ADAL" clId="{32659362-8763-4A96-8BC1-138C337D743E}" dt="2021-10-12T03:31:59.543" v="143" actId="20577"/>
          <ac:spMkLst>
            <pc:docMk/>
            <pc:sldMk cId="855510535" sldId="341"/>
            <ac:spMk id="3" creationId="{139D5992-74CA-4E5E-831D-1F8F99FB57FF}"/>
          </ac:spMkLst>
        </pc:spChg>
      </pc:sldChg>
      <pc:sldChg chg="modSp add mod ord">
        <pc:chgData name="Nguyen Van Thai Thanh" userId="efe48e9e-abaa-4a82-8677-c996e7a91e96" providerId="ADAL" clId="{32659362-8763-4A96-8BC1-138C337D743E}" dt="2021-10-12T03:32:44.780" v="168"/>
        <pc:sldMkLst>
          <pc:docMk/>
          <pc:sldMk cId="2407119516" sldId="342"/>
        </pc:sldMkLst>
        <pc:spChg chg="mod">
          <ac:chgData name="Nguyen Van Thai Thanh" userId="efe48e9e-abaa-4a82-8677-c996e7a91e96" providerId="ADAL" clId="{32659362-8763-4A96-8BC1-138C337D743E}" dt="2021-10-12T03:32:38.071" v="160" actId="20577"/>
          <ac:spMkLst>
            <pc:docMk/>
            <pc:sldMk cId="2407119516" sldId="342"/>
            <ac:spMk id="3" creationId="{139D5992-74CA-4E5E-831D-1F8F99FB57FF}"/>
          </ac:spMkLst>
        </pc:spChg>
      </pc:sldChg>
      <pc:sldChg chg="addSp delSp modSp new mod modNotesTx">
        <pc:chgData name="Nguyen Van Thai Thanh" userId="efe48e9e-abaa-4a82-8677-c996e7a91e96" providerId="ADAL" clId="{32659362-8763-4A96-8BC1-138C337D743E}" dt="2021-10-12T10:44:32.995" v="1190" actId="20577"/>
        <pc:sldMkLst>
          <pc:docMk/>
          <pc:sldMk cId="2547735618" sldId="343"/>
        </pc:sldMkLst>
        <pc:spChg chg="del">
          <ac:chgData name="Nguyen Van Thai Thanh" userId="efe48e9e-abaa-4a82-8677-c996e7a91e96" providerId="ADAL" clId="{32659362-8763-4A96-8BC1-138C337D743E}" dt="2021-10-12T03:33:55.373" v="202" actId="478"/>
          <ac:spMkLst>
            <pc:docMk/>
            <pc:sldMk cId="2547735618" sldId="343"/>
            <ac:spMk id="2" creationId="{07136AC5-D30F-44BC-BCC5-B3225775B761}"/>
          </ac:spMkLst>
        </pc:spChg>
        <pc:spChg chg="del">
          <ac:chgData name="Nguyen Van Thai Thanh" userId="efe48e9e-abaa-4a82-8677-c996e7a91e96" providerId="ADAL" clId="{32659362-8763-4A96-8BC1-138C337D743E}" dt="2021-10-12T03:33:55.373" v="202" actId="478"/>
          <ac:spMkLst>
            <pc:docMk/>
            <pc:sldMk cId="2547735618" sldId="343"/>
            <ac:spMk id="3" creationId="{5C87E73F-CC0C-4EDB-986E-64429B733727}"/>
          </ac:spMkLst>
        </pc:spChg>
        <pc:picChg chg="add mod">
          <ac:chgData name="Nguyen Van Thai Thanh" userId="efe48e9e-abaa-4a82-8677-c996e7a91e96" providerId="ADAL" clId="{32659362-8763-4A96-8BC1-138C337D743E}" dt="2021-10-12T03:37:51.064" v="206" actId="14100"/>
          <ac:picMkLst>
            <pc:docMk/>
            <pc:sldMk cId="2547735618" sldId="343"/>
            <ac:picMk id="5" creationId="{FB1AAFD4-A358-490D-803D-F08E6B8CF36D}"/>
          </ac:picMkLst>
        </pc:picChg>
      </pc:sldChg>
      <pc:sldChg chg="addSp modSp add mod modNotesTx">
        <pc:chgData name="Nguyen Van Thai Thanh" userId="efe48e9e-abaa-4a82-8677-c996e7a91e96" providerId="ADAL" clId="{32659362-8763-4A96-8BC1-138C337D743E}" dt="2021-10-12T10:47:34.501" v="1257" actId="20577"/>
        <pc:sldMkLst>
          <pc:docMk/>
          <pc:sldMk cId="727415572" sldId="344"/>
        </pc:sldMkLst>
        <pc:picChg chg="add mod">
          <ac:chgData name="Nguyen Van Thai Thanh" userId="efe48e9e-abaa-4a82-8677-c996e7a91e96" providerId="ADAL" clId="{32659362-8763-4A96-8BC1-138C337D743E}" dt="2021-10-12T03:39:23.631" v="219" actId="1076"/>
          <ac:picMkLst>
            <pc:docMk/>
            <pc:sldMk cId="727415572" sldId="344"/>
            <ac:picMk id="3" creationId="{26DEF27A-C1C2-41F8-8DC8-60C5358ADC48}"/>
          </ac:picMkLst>
        </pc:picChg>
        <pc:picChg chg="add mod">
          <ac:chgData name="Nguyen Van Thai Thanh" userId="efe48e9e-abaa-4a82-8677-c996e7a91e96" providerId="ADAL" clId="{32659362-8763-4A96-8BC1-138C337D743E}" dt="2021-10-12T10:46:35.641" v="1216" actId="1076"/>
          <ac:picMkLst>
            <pc:docMk/>
            <pc:sldMk cId="727415572" sldId="344"/>
            <ac:picMk id="4" creationId="{56A470CB-6604-4B31-BEB3-D5F8DFDD017F}"/>
          </ac:picMkLst>
        </pc:picChg>
        <pc:picChg chg="add mod">
          <ac:chgData name="Nguyen Van Thai Thanh" userId="efe48e9e-abaa-4a82-8677-c996e7a91e96" providerId="ADAL" clId="{32659362-8763-4A96-8BC1-138C337D743E}" dt="2021-10-12T03:39:47.096" v="221" actId="1076"/>
          <ac:picMkLst>
            <pc:docMk/>
            <pc:sldMk cId="727415572" sldId="344"/>
            <ac:picMk id="5" creationId="{4FF2B9A5-F2C4-4B12-8893-5D30E53F294E}"/>
          </ac:picMkLst>
        </pc:picChg>
        <pc:picChg chg="add mod">
          <ac:chgData name="Nguyen Van Thai Thanh" userId="efe48e9e-abaa-4a82-8677-c996e7a91e96" providerId="ADAL" clId="{32659362-8763-4A96-8BC1-138C337D743E}" dt="2021-10-12T03:40:19.863" v="223" actId="1076"/>
          <ac:picMkLst>
            <pc:docMk/>
            <pc:sldMk cId="727415572" sldId="344"/>
            <ac:picMk id="7" creationId="{CAC65F2B-B2C3-4B43-8DDF-92FAA1AC8F52}"/>
          </ac:picMkLst>
        </pc:picChg>
      </pc:sldChg>
      <pc:sldChg chg="add del">
        <pc:chgData name="Nguyen Van Thai Thanh" userId="efe48e9e-abaa-4a82-8677-c996e7a91e96" providerId="ADAL" clId="{32659362-8763-4A96-8BC1-138C337D743E}" dt="2021-10-12T03:40:28.195" v="224" actId="2696"/>
        <pc:sldMkLst>
          <pc:docMk/>
          <pc:sldMk cId="1569968918" sldId="345"/>
        </pc:sldMkLst>
      </pc:sldChg>
      <pc:sldChg chg="add del">
        <pc:chgData name="Nguyen Van Thai Thanh" userId="efe48e9e-abaa-4a82-8677-c996e7a91e96" providerId="ADAL" clId="{32659362-8763-4A96-8BC1-138C337D743E}" dt="2021-10-12T03:40:28.195" v="224" actId="2696"/>
        <pc:sldMkLst>
          <pc:docMk/>
          <pc:sldMk cId="3907275741" sldId="346"/>
        </pc:sldMkLst>
      </pc:sldChg>
      <pc:sldChg chg="addSp modSp add mod ord replId modNotesTx">
        <pc:chgData name="Nguyen Van Thai Thanh" userId="efe48e9e-abaa-4a82-8677-c996e7a91e96" providerId="ADAL" clId="{32659362-8763-4A96-8BC1-138C337D743E}" dt="2021-10-12T10:49:10.753" v="1363" actId="20577"/>
        <pc:sldMkLst>
          <pc:docMk/>
          <pc:sldMk cId="1404259710" sldId="347"/>
        </pc:sldMkLst>
        <pc:picChg chg="add mod">
          <ac:chgData name="Nguyen Van Thai Thanh" userId="efe48e9e-abaa-4a82-8677-c996e7a91e96" providerId="ADAL" clId="{32659362-8763-4A96-8BC1-138C337D743E}" dt="2021-10-12T03:43:18.847" v="241" actId="14100"/>
          <ac:picMkLst>
            <pc:docMk/>
            <pc:sldMk cId="1404259710" sldId="347"/>
            <ac:picMk id="3" creationId="{EE273451-0BA3-44FD-8227-584B47E2D558}"/>
          </ac:picMkLst>
        </pc:picChg>
        <pc:picChg chg="add mod">
          <ac:chgData name="Nguyen Van Thai Thanh" userId="efe48e9e-abaa-4a82-8677-c996e7a91e96" providerId="ADAL" clId="{32659362-8763-4A96-8BC1-138C337D743E}" dt="2021-10-12T03:48:03.070" v="244" actId="14100"/>
          <ac:picMkLst>
            <pc:docMk/>
            <pc:sldMk cId="1404259710" sldId="347"/>
            <ac:picMk id="5" creationId="{8BC20F20-75E1-46BF-B1BF-982A2BFBF48C}"/>
          </ac:picMkLst>
        </pc:picChg>
      </pc:sldChg>
      <pc:sldChg chg="addSp modSp add mod modNotesTx">
        <pc:chgData name="Nguyen Van Thai Thanh" userId="efe48e9e-abaa-4a82-8677-c996e7a91e96" providerId="ADAL" clId="{32659362-8763-4A96-8BC1-138C337D743E}" dt="2021-10-12T10:49:36.218" v="1370" actId="20577"/>
        <pc:sldMkLst>
          <pc:docMk/>
          <pc:sldMk cId="2484708574" sldId="348"/>
        </pc:sldMkLst>
        <pc:picChg chg="add mod">
          <ac:chgData name="Nguyen Van Thai Thanh" userId="efe48e9e-abaa-4a82-8677-c996e7a91e96" providerId="ADAL" clId="{32659362-8763-4A96-8BC1-138C337D743E}" dt="2021-10-12T03:48:43.781" v="247" actId="14100"/>
          <ac:picMkLst>
            <pc:docMk/>
            <pc:sldMk cId="2484708574" sldId="348"/>
            <ac:picMk id="3" creationId="{72FC525C-9877-43BA-AD13-F72090F3B026}"/>
          </ac:picMkLst>
        </pc:picChg>
        <pc:picChg chg="add mod">
          <ac:chgData name="Nguyen Van Thai Thanh" userId="efe48e9e-abaa-4a82-8677-c996e7a91e96" providerId="ADAL" clId="{32659362-8763-4A96-8BC1-138C337D743E}" dt="2021-10-12T03:50:30.574" v="250" actId="14100"/>
          <ac:picMkLst>
            <pc:docMk/>
            <pc:sldMk cId="2484708574" sldId="348"/>
            <ac:picMk id="5" creationId="{EE2EFB2F-6C5C-4834-A182-635B50AAB7E8}"/>
          </ac:picMkLst>
        </pc:picChg>
      </pc:sldChg>
      <pc:sldChg chg="addSp modSp add mod modNotesTx">
        <pc:chgData name="Nguyen Van Thai Thanh" userId="efe48e9e-abaa-4a82-8677-c996e7a91e96" providerId="ADAL" clId="{32659362-8763-4A96-8BC1-138C337D743E}" dt="2021-10-12T10:50:24.082" v="1377" actId="20577"/>
        <pc:sldMkLst>
          <pc:docMk/>
          <pc:sldMk cId="474311889" sldId="349"/>
        </pc:sldMkLst>
        <pc:picChg chg="add mod">
          <ac:chgData name="Nguyen Van Thai Thanh" userId="efe48e9e-abaa-4a82-8677-c996e7a91e96" providerId="ADAL" clId="{32659362-8763-4A96-8BC1-138C337D743E}" dt="2021-10-12T03:53:17.133" v="256" actId="1076"/>
          <ac:picMkLst>
            <pc:docMk/>
            <pc:sldMk cId="474311889" sldId="349"/>
            <ac:picMk id="3" creationId="{2410E135-416D-4A49-9CFB-3AB4A3AEEC5E}"/>
          </ac:picMkLst>
        </pc:picChg>
        <pc:picChg chg="add mod">
          <ac:chgData name="Nguyen Van Thai Thanh" userId="efe48e9e-abaa-4a82-8677-c996e7a91e96" providerId="ADAL" clId="{32659362-8763-4A96-8BC1-138C337D743E}" dt="2021-10-12T03:53:24.421" v="258" actId="14100"/>
          <ac:picMkLst>
            <pc:docMk/>
            <pc:sldMk cId="474311889" sldId="349"/>
            <ac:picMk id="5" creationId="{ED4B125B-5AC1-431A-B105-EB4BF35F313A}"/>
          </ac:picMkLst>
        </pc:picChg>
      </pc:sldChg>
      <pc:sldChg chg="add del replId">
        <pc:chgData name="Nguyen Van Thai Thanh" userId="efe48e9e-abaa-4a82-8677-c996e7a91e96" providerId="ADAL" clId="{32659362-8763-4A96-8BC1-138C337D743E}" dt="2021-10-12T03:53:43.011" v="259" actId="2696"/>
        <pc:sldMkLst>
          <pc:docMk/>
          <pc:sldMk cId="868811111" sldId="350"/>
        </pc:sldMkLst>
      </pc:sldChg>
      <pc:sldChg chg="delSp modSp new mod modNotesTx">
        <pc:chgData name="Nguyen Van Thai Thanh" userId="efe48e9e-abaa-4a82-8677-c996e7a91e96" providerId="ADAL" clId="{32659362-8763-4A96-8BC1-138C337D743E}" dt="2021-10-12T10:51:27.103" v="1450" actId="20577"/>
        <pc:sldMkLst>
          <pc:docMk/>
          <pc:sldMk cId="3755293112" sldId="350"/>
        </pc:sldMkLst>
        <pc:spChg chg="del">
          <ac:chgData name="Nguyen Van Thai Thanh" userId="efe48e9e-abaa-4a82-8677-c996e7a91e96" providerId="ADAL" clId="{32659362-8763-4A96-8BC1-138C337D743E}" dt="2021-10-12T10:37:30.014" v="660" actId="478"/>
          <ac:spMkLst>
            <pc:docMk/>
            <pc:sldMk cId="3755293112" sldId="350"/>
            <ac:spMk id="2" creationId="{5D953B21-14EA-438D-A42D-FF5F59CC3309}"/>
          </ac:spMkLst>
        </pc:spChg>
        <pc:spChg chg="mod">
          <ac:chgData name="Nguyen Van Thai Thanh" userId="efe48e9e-abaa-4a82-8677-c996e7a91e96" providerId="ADAL" clId="{32659362-8763-4A96-8BC1-138C337D743E}" dt="2021-10-12T10:38:27.474" v="693" actId="255"/>
          <ac:spMkLst>
            <pc:docMk/>
            <pc:sldMk cId="3755293112" sldId="350"/>
            <ac:spMk id="3" creationId="{78516A40-5762-40E0-A7C5-DA095AEBDD0C}"/>
          </ac:spMkLst>
        </pc:spChg>
      </pc:sldChg>
      <pc:sldChg chg="addSp delSp modSp new mod">
        <pc:chgData name="Nguyen Van Thai Thanh" userId="efe48e9e-abaa-4a82-8677-c996e7a91e96" providerId="ADAL" clId="{32659362-8763-4A96-8BC1-138C337D743E}" dt="2021-10-12T10:43:43.200" v="1125" actId="20577"/>
        <pc:sldMkLst>
          <pc:docMk/>
          <pc:sldMk cId="811823953" sldId="351"/>
        </pc:sldMkLst>
        <pc:spChg chg="del mod">
          <ac:chgData name="Nguyen Van Thai Thanh" userId="efe48e9e-abaa-4a82-8677-c996e7a91e96" providerId="ADAL" clId="{32659362-8763-4A96-8BC1-138C337D743E}" dt="2021-10-12T10:39:48.903" v="702" actId="478"/>
          <ac:spMkLst>
            <pc:docMk/>
            <pc:sldMk cId="811823953" sldId="351"/>
            <ac:spMk id="2" creationId="{2133C821-AF42-4C28-830F-71589C725EA4}"/>
          </ac:spMkLst>
        </pc:spChg>
        <pc:spChg chg="del">
          <ac:chgData name="Nguyen Van Thai Thanh" userId="efe48e9e-abaa-4a82-8677-c996e7a91e96" providerId="ADAL" clId="{32659362-8763-4A96-8BC1-138C337D743E}" dt="2021-10-12T10:39:48.903" v="702" actId="478"/>
          <ac:spMkLst>
            <pc:docMk/>
            <pc:sldMk cId="811823953" sldId="351"/>
            <ac:spMk id="3" creationId="{69D6B126-BDAD-4A79-8444-84B74E4DEEB1}"/>
          </ac:spMkLst>
        </pc:spChg>
        <pc:spChg chg="add mod">
          <ac:chgData name="Nguyen Van Thai Thanh" userId="efe48e9e-abaa-4a82-8677-c996e7a91e96" providerId="ADAL" clId="{32659362-8763-4A96-8BC1-138C337D743E}" dt="2021-10-12T10:43:43.200" v="1125" actId="20577"/>
          <ac:spMkLst>
            <pc:docMk/>
            <pc:sldMk cId="811823953" sldId="351"/>
            <ac:spMk id="4" creationId="{AE8232FB-1BA3-4E01-B16D-D13F3E7DC42F}"/>
          </ac:spMkLst>
        </pc:spChg>
      </pc:sldChg>
    </pc:docChg>
  </pc:docChgLst>
  <pc:docChgLst>
    <pc:chgData name="Nguyen Van Thai Thanh" userId="efe48e9e-abaa-4a82-8677-c996e7a91e96" providerId="ADAL" clId="{E301D31D-D6C9-4417-B697-34CEC0533267}"/>
    <pc:docChg chg="undo custSel addSld delSld modSld sldOrd">
      <pc:chgData name="Nguyen Van Thai Thanh" userId="efe48e9e-abaa-4a82-8677-c996e7a91e96" providerId="ADAL" clId="{E301D31D-D6C9-4417-B697-34CEC0533267}" dt="2021-06-04T11:13:56.200" v="3883" actId="20577"/>
      <pc:docMkLst>
        <pc:docMk/>
      </pc:docMkLst>
      <pc:sldChg chg="addSp modSp mod">
        <pc:chgData name="Nguyen Van Thai Thanh" userId="efe48e9e-abaa-4a82-8677-c996e7a91e96" providerId="ADAL" clId="{E301D31D-D6C9-4417-B697-34CEC0533267}" dt="2021-06-02T00:41:56.997" v="759"/>
        <pc:sldMkLst>
          <pc:docMk/>
          <pc:sldMk cId="1495374394" sldId="256"/>
        </pc:sldMkLst>
        <pc:spChg chg="mod">
          <ac:chgData name="Nguyen Van Thai Thanh" userId="efe48e9e-abaa-4a82-8677-c996e7a91e96" providerId="ADAL" clId="{E301D31D-D6C9-4417-B697-34CEC0533267}" dt="2021-06-02T00:41:56.997" v="759"/>
          <ac:spMkLst>
            <pc:docMk/>
            <pc:sldMk cId="1495374394" sldId="25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3:38:09.408" v="5" actId="1076"/>
          <ac:picMkLst>
            <pc:docMk/>
            <pc:sldMk cId="1495374394" sldId="256"/>
            <ac:picMk id="4" creationId="{C66A0AAA-8125-4515-8724-1C4C861D2EF1}"/>
          </ac:picMkLst>
        </pc:picChg>
      </pc:sldChg>
      <pc:sldChg chg="addSp modSp add mod">
        <pc:chgData name="Nguyen Van Thai Thanh" userId="efe48e9e-abaa-4a82-8677-c996e7a91e96" providerId="ADAL" clId="{E301D31D-D6C9-4417-B697-34CEC0533267}" dt="2021-06-02T00:42:47.488" v="798"/>
        <pc:sldMkLst>
          <pc:docMk/>
          <pc:sldMk cId="601332915" sldId="257"/>
        </pc:sldMkLst>
        <pc:spChg chg="mod">
          <ac:chgData name="Nguyen Van Thai Thanh" userId="efe48e9e-abaa-4a82-8677-c996e7a91e96" providerId="ADAL" clId="{E301D31D-D6C9-4417-B697-34CEC0533267}" dt="2021-06-02T00:42:47.488" v="798"/>
          <ac:spMkLst>
            <pc:docMk/>
            <pc:sldMk cId="601332915" sldId="25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3:38:56.977" v="37" actId="1076"/>
          <ac:picMkLst>
            <pc:docMk/>
            <pc:sldMk cId="601332915" sldId="257"/>
            <ac:picMk id="4" creationId="{5CF85F06-9077-4A3A-A814-3A13AC534C9F}"/>
          </ac:picMkLst>
        </pc:picChg>
      </pc:sldChg>
      <pc:sldChg chg="addSp modSp add mod">
        <pc:chgData name="Nguyen Van Thai Thanh" userId="efe48e9e-abaa-4a82-8677-c996e7a91e96" providerId="ADAL" clId="{E301D31D-D6C9-4417-B697-34CEC0533267}" dt="2021-06-02T00:43:31.049" v="915" actId="20577"/>
        <pc:sldMkLst>
          <pc:docMk/>
          <pc:sldMk cId="2773236872" sldId="258"/>
        </pc:sldMkLst>
        <pc:spChg chg="mod">
          <ac:chgData name="Nguyen Van Thai Thanh" userId="efe48e9e-abaa-4a82-8677-c996e7a91e96" providerId="ADAL" clId="{E301D31D-D6C9-4417-B697-34CEC0533267}" dt="2021-06-02T00:43:31.049" v="915" actId="20577"/>
          <ac:spMkLst>
            <pc:docMk/>
            <pc:sldMk cId="2773236872" sldId="258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3:39:28.393" v="40" actId="1076"/>
          <ac:picMkLst>
            <pc:docMk/>
            <pc:sldMk cId="2773236872" sldId="258"/>
            <ac:picMk id="4" creationId="{25D64C36-964F-4C01-8180-3CEAA25E353B}"/>
          </ac:picMkLst>
        </pc:picChg>
      </pc:sldChg>
      <pc:sldChg chg="addSp delSp modSp add mod modNotesTx">
        <pc:chgData name="Nguyen Van Thai Thanh" userId="efe48e9e-abaa-4a82-8677-c996e7a91e96" providerId="ADAL" clId="{E301D31D-D6C9-4417-B697-34CEC0533267}" dt="2021-06-02T00:49:05.295" v="1080" actId="20577"/>
        <pc:sldMkLst>
          <pc:docMk/>
          <pc:sldMk cId="838263756" sldId="259"/>
        </pc:sldMkLst>
        <pc:spChg chg="mod">
          <ac:chgData name="Nguyen Van Thai Thanh" userId="efe48e9e-abaa-4a82-8677-c996e7a91e96" providerId="ADAL" clId="{E301D31D-D6C9-4417-B697-34CEC0533267}" dt="2021-06-02T00:49:05.295" v="1080" actId="20577"/>
          <ac:spMkLst>
            <pc:docMk/>
            <pc:sldMk cId="838263756" sldId="259"/>
            <ac:spMk id="3" creationId="{139D5992-74CA-4E5E-831D-1F8F99FB57FF}"/>
          </ac:spMkLst>
        </pc:spChg>
        <pc:picChg chg="add del mod">
          <ac:chgData name="Nguyen Van Thai Thanh" userId="efe48e9e-abaa-4a82-8677-c996e7a91e96" providerId="ADAL" clId="{E301D31D-D6C9-4417-B697-34CEC0533267}" dt="2021-05-30T04:05:36.820" v="125" actId="478"/>
          <ac:picMkLst>
            <pc:docMk/>
            <pc:sldMk cId="838263756" sldId="259"/>
            <ac:picMk id="4" creationId="{9EC8AF26-492A-49DD-9D4B-E0F5D4F3D6E4}"/>
          </ac:picMkLst>
        </pc:picChg>
        <pc:picChg chg="add mod">
          <ac:chgData name="Nguyen Van Thai Thanh" userId="efe48e9e-abaa-4a82-8677-c996e7a91e96" providerId="ADAL" clId="{E301D31D-D6C9-4417-B697-34CEC0533267}" dt="2021-06-02T00:46:01.072" v="1058" actId="1076"/>
          <ac:picMkLst>
            <pc:docMk/>
            <pc:sldMk cId="838263756" sldId="259"/>
            <ac:picMk id="4" creationId="{AF200560-B68E-4A7E-9063-E5B1C8292DF6}"/>
          </ac:picMkLst>
        </pc:picChg>
        <pc:picChg chg="add mod">
          <ac:chgData name="Nguyen Van Thai Thanh" userId="efe48e9e-abaa-4a82-8677-c996e7a91e96" providerId="ADAL" clId="{E301D31D-D6C9-4417-B697-34CEC0533267}" dt="2021-05-30T04:05:46.465" v="129" actId="14100"/>
          <ac:picMkLst>
            <pc:docMk/>
            <pc:sldMk cId="838263756" sldId="259"/>
            <ac:picMk id="6" creationId="{6FA792A9-FD02-4688-B51B-9E9A03E4A4AD}"/>
          </ac:picMkLst>
        </pc:picChg>
      </pc:sldChg>
      <pc:sldChg chg="addSp modSp add mod replId">
        <pc:chgData name="Nguyen Van Thai Thanh" userId="efe48e9e-abaa-4a82-8677-c996e7a91e96" providerId="ADAL" clId="{E301D31D-D6C9-4417-B697-34CEC0533267}" dt="2021-06-02T00:59:39.087" v="1420" actId="20577"/>
        <pc:sldMkLst>
          <pc:docMk/>
          <pc:sldMk cId="2061489181" sldId="260"/>
        </pc:sldMkLst>
        <pc:spChg chg="mod">
          <ac:chgData name="Nguyen Van Thai Thanh" userId="efe48e9e-abaa-4a82-8677-c996e7a91e96" providerId="ADAL" clId="{E301D31D-D6C9-4417-B697-34CEC0533267}" dt="2021-06-02T00:59:39.087" v="1420" actId="20577"/>
          <ac:spMkLst>
            <pc:docMk/>
            <pc:sldMk cId="2061489181" sldId="260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3:55:32.721" v="76" actId="1076"/>
          <ac:picMkLst>
            <pc:docMk/>
            <pc:sldMk cId="2061489181" sldId="260"/>
            <ac:picMk id="4" creationId="{371AB0AB-D36E-4AF3-A73F-B86E1FA7C099}"/>
          </ac:picMkLst>
        </pc:picChg>
        <pc:picChg chg="add mod">
          <ac:chgData name="Nguyen Van Thai Thanh" userId="efe48e9e-abaa-4a82-8677-c996e7a91e96" providerId="ADAL" clId="{E301D31D-D6C9-4417-B697-34CEC0533267}" dt="2021-06-02T00:58:17.575" v="1097" actId="1076"/>
          <ac:picMkLst>
            <pc:docMk/>
            <pc:sldMk cId="2061489181" sldId="260"/>
            <ac:picMk id="5" creationId="{E2325EF0-BAFF-4ED1-858B-F8811DA06C69}"/>
          </ac:picMkLst>
        </pc:picChg>
      </pc:sldChg>
      <pc:sldChg chg="addSp modSp add mod replId">
        <pc:chgData name="Nguyen Van Thai Thanh" userId="efe48e9e-abaa-4a82-8677-c996e7a91e96" providerId="ADAL" clId="{E301D31D-D6C9-4417-B697-34CEC0533267}" dt="2021-06-02T01:03:27.794" v="1508" actId="20577"/>
        <pc:sldMkLst>
          <pc:docMk/>
          <pc:sldMk cId="190857233" sldId="261"/>
        </pc:sldMkLst>
        <pc:spChg chg="mod">
          <ac:chgData name="Nguyen Van Thai Thanh" userId="efe48e9e-abaa-4a82-8677-c996e7a91e96" providerId="ADAL" clId="{E301D31D-D6C9-4417-B697-34CEC0533267}" dt="2021-06-02T01:03:27.794" v="1508" actId="20577"/>
          <ac:spMkLst>
            <pc:docMk/>
            <pc:sldMk cId="190857233" sldId="261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3:59:04.289" v="102" actId="1076"/>
          <ac:picMkLst>
            <pc:docMk/>
            <pc:sldMk cId="190857233" sldId="261"/>
            <ac:picMk id="4" creationId="{BE55096C-86CD-4422-A5E3-11D2DB1AEE1B}"/>
          </ac:picMkLst>
        </pc:picChg>
      </pc:sldChg>
      <pc:sldChg chg="addSp modSp add mod">
        <pc:chgData name="Nguyen Van Thai Thanh" userId="efe48e9e-abaa-4a82-8677-c996e7a91e96" providerId="ADAL" clId="{E301D31D-D6C9-4417-B697-34CEC0533267}" dt="2021-06-02T01:15:28.470" v="1646" actId="14100"/>
        <pc:sldMkLst>
          <pc:docMk/>
          <pc:sldMk cId="2593330466" sldId="262"/>
        </pc:sldMkLst>
        <pc:spChg chg="mod">
          <ac:chgData name="Nguyen Van Thai Thanh" userId="efe48e9e-abaa-4a82-8677-c996e7a91e96" providerId="ADAL" clId="{E301D31D-D6C9-4417-B697-34CEC0533267}" dt="2021-06-02T01:15:18.907" v="1643" actId="404"/>
          <ac:spMkLst>
            <pc:docMk/>
            <pc:sldMk cId="2593330466" sldId="26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3:59:36.545" v="104" actId="1076"/>
          <ac:picMkLst>
            <pc:docMk/>
            <pc:sldMk cId="2593330466" sldId="262"/>
            <ac:picMk id="4" creationId="{99A64127-6A20-4FC9-B8DA-6360BFB34E21}"/>
          </ac:picMkLst>
        </pc:picChg>
        <pc:picChg chg="add mod">
          <ac:chgData name="Nguyen Van Thai Thanh" userId="efe48e9e-abaa-4a82-8677-c996e7a91e96" providerId="ADAL" clId="{E301D31D-D6C9-4417-B697-34CEC0533267}" dt="2021-06-02T01:06:56.214" v="1517" actId="1076"/>
          <ac:picMkLst>
            <pc:docMk/>
            <pc:sldMk cId="2593330466" sldId="262"/>
            <ac:picMk id="5" creationId="{F002DCDF-2033-41E7-8495-B102324D88D4}"/>
          </ac:picMkLst>
        </pc:picChg>
        <pc:picChg chg="add mod">
          <ac:chgData name="Nguyen Van Thai Thanh" userId="efe48e9e-abaa-4a82-8677-c996e7a91e96" providerId="ADAL" clId="{E301D31D-D6C9-4417-B697-34CEC0533267}" dt="2021-06-02T01:15:28.470" v="1646" actId="14100"/>
          <ac:picMkLst>
            <pc:docMk/>
            <pc:sldMk cId="2593330466" sldId="262"/>
            <ac:picMk id="7" creationId="{182A8E71-09E7-4F1C-B02C-317F3999A355}"/>
          </ac:picMkLst>
        </pc:picChg>
      </pc:sldChg>
      <pc:sldChg chg="addSp modSp add mod ord replId">
        <pc:chgData name="Nguyen Van Thai Thanh" userId="efe48e9e-abaa-4a82-8677-c996e7a91e96" providerId="ADAL" clId="{E301D31D-D6C9-4417-B697-34CEC0533267}" dt="2021-06-02T01:26:47.362" v="1814" actId="20577"/>
        <pc:sldMkLst>
          <pc:docMk/>
          <pc:sldMk cId="3248468779" sldId="263"/>
        </pc:sldMkLst>
        <pc:spChg chg="mod">
          <ac:chgData name="Nguyen Van Thai Thanh" userId="efe48e9e-abaa-4a82-8677-c996e7a91e96" providerId="ADAL" clId="{E301D31D-D6C9-4417-B697-34CEC0533267}" dt="2021-06-02T01:26:47.362" v="1814" actId="20577"/>
          <ac:spMkLst>
            <pc:docMk/>
            <pc:sldMk cId="3248468779" sldId="263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31:51.577" v="190" actId="1076"/>
          <ac:picMkLst>
            <pc:docMk/>
            <pc:sldMk cId="3248468779" sldId="263"/>
            <ac:picMk id="4" creationId="{FB813B05-99CC-4B03-893D-803A740FCD66}"/>
          </ac:picMkLst>
        </pc:picChg>
      </pc:sldChg>
      <pc:sldChg chg="addSp modSp add mod replId">
        <pc:chgData name="Nguyen Van Thai Thanh" userId="efe48e9e-abaa-4a82-8677-c996e7a91e96" providerId="ADAL" clId="{E301D31D-D6C9-4417-B697-34CEC0533267}" dt="2021-06-02T01:16:59.320" v="1649" actId="20577"/>
        <pc:sldMkLst>
          <pc:docMk/>
          <pc:sldMk cId="2643417468" sldId="264"/>
        </pc:sldMkLst>
        <pc:spChg chg="mod">
          <ac:chgData name="Nguyen Van Thai Thanh" userId="efe48e9e-abaa-4a82-8677-c996e7a91e96" providerId="ADAL" clId="{E301D31D-D6C9-4417-B697-34CEC0533267}" dt="2021-06-02T01:16:59.320" v="1649" actId="20577"/>
          <ac:spMkLst>
            <pc:docMk/>
            <pc:sldMk cId="2643417468" sldId="264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28:00.745" v="180" actId="1076"/>
          <ac:picMkLst>
            <pc:docMk/>
            <pc:sldMk cId="2643417468" sldId="264"/>
            <ac:picMk id="4" creationId="{83475C4E-59D5-4F2F-B7F4-EA598FE8DB55}"/>
          </ac:picMkLst>
        </pc:picChg>
      </pc:sldChg>
      <pc:sldChg chg="addSp modSp add mod replId">
        <pc:chgData name="Nguyen Van Thai Thanh" userId="efe48e9e-abaa-4a82-8677-c996e7a91e96" providerId="ADAL" clId="{E301D31D-D6C9-4417-B697-34CEC0533267}" dt="2021-06-02T01:18:24.758" v="1753" actId="20577"/>
        <pc:sldMkLst>
          <pc:docMk/>
          <pc:sldMk cId="2479627827" sldId="265"/>
        </pc:sldMkLst>
        <pc:spChg chg="mod">
          <ac:chgData name="Nguyen Van Thai Thanh" userId="efe48e9e-abaa-4a82-8677-c996e7a91e96" providerId="ADAL" clId="{E301D31D-D6C9-4417-B697-34CEC0533267}" dt="2021-06-02T01:18:24.758" v="1753" actId="20577"/>
          <ac:spMkLst>
            <pc:docMk/>
            <pc:sldMk cId="2479627827" sldId="265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28:55.481" v="182" actId="1076"/>
          <ac:picMkLst>
            <pc:docMk/>
            <pc:sldMk cId="2479627827" sldId="265"/>
            <ac:picMk id="4" creationId="{265FBB46-1498-4800-9228-424F63BE8CDA}"/>
          </ac:picMkLst>
        </pc:picChg>
      </pc:sldChg>
      <pc:sldChg chg="addSp modSp add mod replId">
        <pc:chgData name="Nguyen Van Thai Thanh" userId="efe48e9e-abaa-4a82-8677-c996e7a91e96" providerId="ADAL" clId="{E301D31D-D6C9-4417-B697-34CEC0533267}" dt="2021-06-02T01:29:05.670" v="1821" actId="1076"/>
        <pc:sldMkLst>
          <pc:docMk/>
          <pc:sldMk cId="1291646168" sldId="266"/>
        </pc:sldMkLst>
        <pc:spChg chg="mod">
          <ac:chgData name="Nguyen Van Thai Thanh" userId="efe48e9e-abaa-4a82-8677-c996e7a91e96" providerId="ADAL" clId="{E301D31D-D6C9-4417-B697-34CEC0533267}" dt="2021-06-02T01:27:22.503" v="1815" actId="20577"/>
          <ac:spMkLst>
            <pc:docMk/>
            <pc:sldMk cId="1291646168" sldId="26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33:28.450" v="192" actId="1076"/>
          <ac:picMkLst>
            <pc:docMk/>
            <pc:sldMk cId="1291646168" sldId="266"/>
            <ac:picMk id="4" creationId="{A9C1086F-F07E-4555-A406-F4BACD24F2BC}"/>
          </ac:picMkLst>
        </pc:picChg>
        <pc:picChg chg="add mod">
          <ac:chgData name="Nguyen Van Thai Thanh" userId="efe48e9e-abaa-4a82-8677-c996e7a91e96" providerId="ADAL" clId="{E301D31D-D6C9-4417-B697-34CEC0533267}" dt="2021-06-02T01:29:05.670" v="1821" actId="1076"/>
          <ac:picMkLst>
            <pc:docMk/>
            <pc:sldMk cId="1291646168" sldId="266"/>
            <ac:picMk id="5" creationId="{5A2B1AA2-4943-4C68-9193-FB4F0AE884B9}"/>
          </ac:picMkLst>
        </pc:picChg>
      </pc:sldChg>
      <pc:sldChg chg="addSp modSp add mod replId">
        <pc:chgData name="Nguyen Van Thai Thanh" userId="efe48e9e-abaa-4a82-8677-c996e7a91e96" providerId="ADAL" clId="{E301D31D-D6C9-4417-B697-34CEC0533267}" dt="2021-06-02T01:33:27.349" v="1860" actId="20577"/>
        <pc:sldMkLst>
          <pc:docMk/>
          <pc:sldMk cId="3761949567" sldId="267"/>
        </pc:sldMkLst>
        <pc:spChg chg="mod">
          <ac:chgData name="Nguyen Van Thai Thanh" userId="efe48e9e-abaa-4a82-8677-c996e7a91e96" providerId="ADAL" clId="{E301D31D-D6C9-4417-B697-34CEC0533267}" dt="2021-06-02T01:33:27.349" v="1860" actId="20577"/>
          <ac:spMkLst>
            <pc:docMk/>
            <pc:sldMk cId="3761949567" sldId="26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36:26.753" v="219" actId="1076"/>
          <ac:picMkLst>
            <pc:docMk/>
            <pc:sldMk cId="3761949567" sldId="267"/>
            <ac:picMk id="4" creationId="{14C5D52C-3CA7-47CC-94A8-3EC6B5350E1F}"/>
          </ac:picMkLst>
        </pc:picChg>
      </pc:sldChg>
      <pc:sldChg chg="addSp delSp modSp add mod">
        <pc:chgData name="Nguyen Van Thai Thanh" userId="efe48e9e-abaa-4a82-8677-c996e7a91e96" providerId="ADAL" clId="{E301D31D-D6C9-4417-B697-34CEC0533267}" dt="2021-06-02T01:00:03.512" v="1421" actId="20577"/>
        <pc:sldMkLst>
          <pc:docMk/>
          <pc:sldMk cId="2110018584" sldId="268"/>
        </pc:sldMkLst>
        <pc:spChg chg="mod">
          <ac:chgData name="Nguyen Van Thai Thanh" userId="efe48e9e-abaa-4a82-8677-c996e7a91e96" providerId="ADAL" clId="{E301D31D-D6C9-4417-B697-34CEC0533267}" dt="2021-06-02T01:00:03.512" v="1421" actId="20577"/>
          <ac:spMkLst>
            <pc:docMk/>
            <pc:sldMk cId="2110018584" sldId="268"/>
            <ac:spMk id="3" creationId="{139D5992-74CA-4E5E-831D-1F8F99FB57FF}"/>
          </ac:spMkLst>
        </pc:spChg>
        <pc:picChg chg="del">
          <ac:chgData name="Nguyen Van Thai Thanh" userId="efe48e9e-abaa-4a82-8677-c996e7a91e96" providerId="ADAL" clId="{E301D31D-D6C9-4417-B697-34CEC0533267}" dt="2021-05-30T04:01:59.413" v="113" actId="478"/>
          <ac:picMkLst>
            <pc:docMk/>
            <pc:sldMk cId="2110018584" sldId="268"/>
            <ac:picMk id="4" creationId="{371AB0AB-D36E-4AF3-A73F-B86E1FA7C099}"/>
          </ac:picMkLst>
        </pc:picChg>
        <pc:picChg chg="add mod">
          <ac:chgData name="Nguyen Van Thai Thanh" userId="efe48e9e-abaa-4a82-8677-c996e7a91e96" providerId="ADAL" clId="{E301D31D-D6C9-4417-B697-34CEC0533267}" dt="2021-05-30T04:02:31.106" v="117" actId="14100"/>
          <ac:picMkLst>
            <pc:docMk/>
            <pc:sldMk cId="2110018584" sldId="268"/>
            <ac:picMk id="5" creationId="{1A715607-2E0C-4430-BF66-A5422BC9ABB7}"/>
          </ac:picMkLst>
        </pc:picChg>
      </pc:sldChg>
      <pc:sldChg chg="addSp delSp modSp add mod">
        <pc:chgData name="Nguyen Van Thai Thanh" userId="efe48e9e-abaa-4a82-8677-c996e7a91e96" providerId="ADAL" clId="{E301D31D-D6C9-4417-B697-34CEC0533267}" dt="2021-06-02T01:01:46.982" v="1432" actId="1076"/>
        <pc:sldMkLst>
          <pc:docMk/>
          <pc:sldMk cId="3015973316" sldId="269"/>
        </pc:sldMkLst>
        <pc:spChg chg="mod">
          <ac:chgData name="Nguyen Van Thai Thanh" userId="efe48e9e-abaa-4a82-8677-c996e7a91e96" providerId="ADAL" clId="{E301D31D-D6C9-4417-B697-34CEC0533267}" dt="2021-06-02T01:01:34.190" v="1430" actId="20577"/>
          <ac:spMkLst>
            <pc:docMk/>
            <pc:sldMk cId="3015973316" sldId="269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03:18.225" v="123" actId="14100"/>
          <ac:picMkLst>
            <pc:docMk/>
            <pc:sldMk cId="3015973316" sldId="269"/>
            <ac:picMk id="4" creationId="{06EA2D7A-1C3A-4330-9AFE-0A9B260829EE}"/>
          </ac:picMkLst>
        </pc:picChg>
        <pc:picChg chg="add mod">
          <ac:chgData name="Nguyen Van Thai Thanh" userId="efe48e9e-abaa-4a82-8677-c996e7a91e96" providerId="ADAL" clId="{E301D31D-D6C9-4417-B697-34CEC0533267}" dt="2021-06-02T01:01:46.982" v="1432" actId="1076"/>
          <ac:picMkLst>
            <pc:docMk/>
            <pc:sldMk cId="3015973316" sldId="269"/>
            <ac:picMk id="5" creationId="{0B583663-1741-437E-8F12-E20A45DC2AAC}"/>
          </ac:picMkLst>
        </pc:picChg>
        <pc:picChg chg="del">
          <ac:chgData name="Nguyen Van Thai Thanh" userId="efe48e9e-abaa-4a82-8677-c996e7a91e96" providerId="ADAL" clId="{E301D31D-D6C9-4417-B697-34CEC0533267}" dt="2021-05-30T04:03:09.992" v="119" actId="478"/>
          <ac:picMkLst>
            <pc:docMk/>
            <pc:sldMk cId="3015973316" sldId="269"/>
            <ac:picMk id="5" creationId="{1A715607-2E0C-4430-BF66-A5422BC9ABB7}"/>
          </ac:picMkLst>
        </pc:picChg>
      </pc:sldChg>
      <pc:sldChg chg="modSp add mod">
        <pc:chgData name="Nguyen Van Thai Thanh" userId="efe48e9e-abaa-4a82-8677-c996e7a91e96" providerId="ADAL" clId="{E301D31D-D6C9-4417-B697-34CEC0533267}" dt="2021-06-02T00:50:40.006" v="1081" actId="20577"/>
        <pc:sldMkLst>
          <pc:docMk/>
          <pc:sldMk cId="2946562314" sldId="270"/>
        </pc:sldMkLst>
        <pc:spChg chg="mod">
          <ac:chgData name="Nguyen Van Thai Thanh" userId="efe48e9e-abaa-4a82-8677-c996e7a91e96" providerId="ADAL" clId="{E301D31D-D6C9-4417-B697-34CEC0533267}" dt="2021-06-02T00:50:40.006" v="1081" actId="20577"/>
          <ac:spMkLst>
            <pc:docMk/>
            <pc:sldMk cId="2946562314" sldId="270"/>
            <ac:spMk id="3" creationId="{139D5992-74CA-4E5E-831D-1F8F99FB57FF}"/>
          </ac:spMkLst>
        </pc:spChg>
      </pc:sldChg>
      <pc:sldChg chg="addSp delSp modSp add mod ord">
        <pc:chgData name="Nguyen Van Thai Thanh" userId="efe48e9e-abaa-4a82-8677-c996e7a91e96" providerId="ADAL" clId="{E301D31D-D6C9-4417-B697-34CEC0533267}" dt="2021-06-02T00:52:42.440" v="1085" actId="20577"/>
        <pc:sldMkLst>
          <pc:docMk/>
          <pc:sldMk cId="739730279" sldId="271"/>
        </pc:sldMkLst>
        <pc:spChg chg="mod">
          <ac:chgData name="Nguyen Van Thai Thanh" userId="efe48e9e-abaa-4a82-8677-c996e7a91e96" providerId="ADAL" clId="{E301D31D-D6C9-4417-B697-34CEC0533267}" dt="2021-06-02T00:52:42.440" v="1085" actId="20577"/>
          <ac:spMkLst>
            <pc:docMk/>
            <pc:sldMk cId="739730279" sldId="271"/>
            <ac:spMk id="3" creationId="{139D5992-74CA-4E5E-831D-1F8F99FB57FF}"/>
          </ac:spMkLst>
        </pc:spChg>
        <pc:picChg chg="del">
          <ac:chgData name="Nguyen Van Thai Thanh" userId="efe48e9e-abaa-4a82-8677-c996e7a91e96" providerId="ADAL" clId="{E301D31D-D6C9-4417-B697-34CEC0533267}" dt="2021-05-30T04:07:33.558" v="131" actId="478"/>
          <ac:picMkLst>
            <pc:docMk/>
            <pc:sldMk cId="739730279" sldId="271"/>
            <ac:picMk id="4" creationId="{9EC8AF26-492A-49DD-9D4B-E0F5D4F3D6E4}"/>
          </ac:picMkLst>
        </pc:picChg>
        <pc:picChg chg="add mod">
          <ac:chgData name="Nguyen Van Thai Thanh" userId="efe48e9e-abaa-4a82-8677-c996e7a91e96" providerId="ADAL" clId="{E301D31D-D6C9-4417-B697-34CEC0533267}" dt="2021-05-30T04:08:51.889" v="160" actId="1076"/>
          <ac:picMkLst>
            <pc:docMk/>
            <pc:sldMk cId="739730279" sldId="271"/>
            <ac:picMk id="5" creationId="{83BA803A-42C5-4666-9AC8-7DFA79DB5E6B}"/>
          </ac:picMkLst>
        </pc:picChg>
      </pc:sldChg>
      <pc:sldChg chg="addSp modSp add mod ord">
        <pc:chgData name="Nguyen Van Thai Thanh" userId="efe48e9e-abaa-4a82-8677-c996e7a91e96" providerId="ADAL" clId="{E301D31D-D6C9-4417-B697-34CEC0533267}" dt="2021-06-02T00:51:31.379" v="1082" actId="20577"/>
        <pc:sldMkLst>
          <pc:docMk/>
          <pc:sldMk cId="1847377520" sldId="272"/>
        </pc:sldMkLst>
        <pc:spChg chg="mod">
          <ac:chgData name="Nguyen Van Thai Thanh" userId="efe48e9e-abaa-4a82-8677-c996e7a91e96" providerId="ADAL" clId="{E301D31D-D6C9-4417-B697-34CEC0533267}" dt="2021-06-02T00:51:31.379" v="1082" actId="20577"/>
          <ac:spMkLst>
            <pc:docMk/>
            <pc:sldMk cId="1847377520" sldId="27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08:18.857" v="150" actId="1076"/>
          <ac:picMkLst>
            <pc:docMk/>
            <pc:sldMk cId="1847377520" sldId="272"/>
            <ac:picMk id="4" creationId="{AC5BC736-54A4-496B-83FC-23A9FFA0FC71}"/>
          </ac:picMkLst>
        </pc:picChg>
      </pc:sldChg>
      <pc:sldChg chg="add del">
        <pc:chgData name="Nguyen Van Thai Thanh" userId="efe48e9e-abaa-4a82-8677-c996e7a91e96" providerId="ADAL" clId="{E301D31D-D6C9-4417-B697-34CEC0533267}" dt="2021-05-30T04:09:22.851" v="163" actId="2696"/>
        <pc:sldMkLst>
          <pc:docMk/>
          <pc:sldMk cId="2263239682" sldId="273"/>
        </pc:sldMkLst>
      </pc:sldChg>
      <pc:sldChg chg="addSp modSp add mod">
        <pc:chgData name="Nguyen Van Thai Thanh" userId="efe48e9e-abaa-4a82-8677-c996e7a91e96" providerId="ADAL" clId="{E301D31D-D6C9-4417-B697-34CEC0533267}" dt="2021-06-02T00:53:44.650" v="1087" actId="20577"/>
        <pc:sldMkLst>
          <pc:docMk/>
          <pc:sldMk cId="1498067140" sldId="274"/>
        </pc:sldMkLst>
        <pc:spChg chg="mod">
          <ac:chgData name="Nguyen Van Thai Thanh" userId="efe48e9e-abaa-4a82-8677-c996e7a91e96" providerId="ADAL" clId="{E301D31D-D6C9-4417-B697-34CEC0533267}" dt="2021-06-02T00:53:44.650" v="1087" actId="20577"/>
          <ac:spMkLst>
            <pc:docMk/>
            <pc:sldMk cId="1498067140" sldId="274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09:16.433" v="162" actId="1076"/>
          <ac:picMkLst>
            <pc:docMk/>
            <pc:sldMk cId="1498067140" sldId="274"/>
            <ac:picMk id="4" creationId="{718F9916-12FE-4A12-849F-E798496281E5}"/>
          </ac:picMkLst>
        </pc:picChg>
      </pc:sldChg>
      <pc:sldChg chg="addSp delSp modSp add mod">
        <pc:chgData name="Nguyen Van Thai Thanh" userId="efe48e9e-abaa-4a82-8677-c996e7a91e96" providerId="ADAL" clId="{E301D31D-D6C9-4417-B697-34CEC0533267}" dt="2021-06-02T01:45:34.102" v="1954" actId="20577"/>
        <pc:sldMkLst>
          <pc:docMk/>
          <pc:sldMk cId="792970425" sldId="275"/>
        </pc:sldMkLst>
        <pc:spChg chg="mod">
          <ac:chgData name="Nguyen Van Thai Thanh" userId="efe48e9e-abaa-4a82-8677-c996e7a91e96" providerId="ADAL" clId="{E301D31D-D6C9-4417-B697-34CEC0533267}" dt="2021-06-02T01:45:34.102" v="1954" actId="20577"/>
          <ac:spMkLst>
            <pc:docMk/>
            <pc:sldMk cId="792970425" sldId="275"/>
            <ac:spMk id="3" creationId="{139D5992-74CA-4E5E-831D-1F8F99FB57FF}"/>
          </ac:spMkLst>
        </pc:spChg>
        <pc:picChg chg="del">
          <ac:chgData name="Nguyen Van Thai Thanh" userId="efe48e9e-abaa-4a82-8677-c996e7a91e96" providerId="ADAL" clId="{E301D31D-D6C9-4417-B697-34CEC0533267}" dt="2021-05-30T04:36:34.877" v="221" actId="478"/>
          <ac:picMkLst>
            <pc:docMk/>
            <pc:sldMk cId="792970425" sldId="275"/>
            <ac:picMk id="4" creationId="{14C5D52C-3CA7-47CC-94A8-3EC6B5350E1F}"/>
          </ac:picMkLst>
        </pc:picChg>
        <pc:picChg chg="add mod">
          <ac:chgData name="Nguyen Van Thai Thanh" userId="efe48e9e-abaa-4a82-8677-c996e7a91e96" providerId="ADAL" clId="{E301D31D-D6C9-4417-B697-34CEC0533267}" dt="2021-05-30T04:37:18.377" v="226" actId="1076"/>
          <ac:picMkLst>
            <pc:docMk/>
            <pc:sldMk cId="792970425" sldId="275"/>
            <ac:picMk id="5" creationId="{3DBA0BE4-1118-4C2C-A110-355E0EDB7B7B}"/>
          </ac:picMkLst>
        </pc:picChg>
      </pc:sldChg>
      <pc:sldChg chg="addSp modSp add mod ord">
        <pc:chgData name="Nguyen Van Thai Thanh" userId="efe48e9e-abaa-4a82-8677-c996e7a91e96" providerId="ADAL" clId="{E301D31D-D6C9-4417-B697-34CEC0533267}" dt="2021-06-02T02:06:29.643" v="1964" actId="20577"/>
        <pc:sldMkLst>
          <pc:docMk/>
          <pc:sldMk cId="4231156207" sldId="276"/>
        </pc:sldMkLst>
        <pc:spChg chg="mod">
          <ac:chgData name="Nguyen Van Thai Thanh" userId="efe48e9e-abaa-4a82-8677-c996e7a91e96" providerId="ADAL" clId="{E301D31D-D6C9-4417-B697-34CEC0533267}" dt="2021-06-02T02:06:29.643" v="1964" actId="20577"/>
          <ac:spMkLst>
            <pc:docMk/>
            <pc:sldMk cId="4231156207" sldId="27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44:33.529" v="249" actId="1076"/>
          <ac:picMkLst>
            <pc:docMk/>
            <pc:sldMk cId="4231156207" sldId="276"/>
            <ac:picMk id="4" creationId="{63C01320-F93F-41A6-85D7-296730E2B6F2}"/>
          </ac:picMkLst>
        </pc:picChg>
      </pc:sldChg>
      <pc:sldChg chg="addSp modSp add mod">
        <pc:chgData name="Nguyen Van Thai Thanh" userId="efe48e9e-abaa-4a82-8677-c996e7a91e96" providerId="ADAL" clId="{E301D31D-D6C9-4417-B697-34CEC0533267}" dt="2021-06-02T01:53:42.227" v="1962" actId="14100"/>
        <pc:sldMkLst>
          <pc:docMk/>
          <pc:sldMk cId="2330885066" sldId="277"/>
        </pc:sldMkLst>
        <pc:spChg chg="mod">
          <ac:chgData name="Nguyen Van Thai Thanh" userId="efe48e9e-abaa-4a82-8677-c996e7a91e96" providerId="ADAL" clId="{E301D31D-D6C9-4417-B697-34CEC0533267}" dt="2021-06-02T01:53:42.227" v="1962" actId="14100"/>
          <ac:spMkLst>
            <pc:docMk/>
            <pc:sldMk cId="2330885066" sldId="27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39:53.761" v="243" actId="14100"/>
          <ac:picMkLst>
            <pc:docMk/>
            <pc:sldMk cId="2330885066" sldId="277"/>
            <ac:picMk id="4" creationId="{46055157-4046-4F70-87E5-BEA496C3861A}"/>
          </ac:picMkLst>
        </pc:picChg>
        <pc:picChg chg="add mod">
          <ac:chgData name="Nguyen Van Thai Thanh" userId="efe48e9e-abaa-4a82-8677-c996e7a91e96" providerId="ADAL" clId="{E301D31D-D6C9-4417-B697-34CEC0533267}" dt="2021-06-02T01:53:36.875" v="1961" actId="1076"/>
          <ac:picMkLst>
            <pc:docMk/>
            <pc:sldMk cId="2330885066" sldId="277"/>
            <ac:picMk id="5" creationId="{D0D46538-4B3B-4A1E-B91C-FEB96DD50AA7}"/>
          </ac:picMkLst>
        </pc:picChg>
      </pc:sldChg>
      <pc:sldChg chg="addSp modSp add mod">
        <pc:chgData name="Nguyen Van Thai Thanh" userId="efe48e9e-abaa-4a82-8677-c996e7a91e96" providerId="ADAL" clId="{E301D31D-D6C9-4417-B697-34CEC0533267}" dt="2021-06-02T01:46:54.349" v="1955" actId="20577"/>
        <pc:sldMkLst>
          <pc:docMk/>
          <pc:sldMk cId="3293370321" sldId="278"/>
        </pc:sldMkLst>
        <pc:spChg chg="mod">
          <ac:chgData name="Nguyen Van Thai Thanh" userId="efe48e9e-abaa-4a82-8677-c996e7a91e96" providerId="ADAL" clId="{E301D31D-D6C9-4417-B697-34CEC0533267}" dt="2021-06-02T01:46:54.349" v="1955" actId="20577"/>
          <ac:spMkLst>
            <pc:docMk/>
            <pc:sldMk cId="3293370321" sldId="278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39:20.890" v="239" actId="14100"/>
          <ac:picMkLst>
            <pc:docMk/>
            <pc:sldMk cId="3293370321" sldId="278"/>
            <ac:picMk id="4" creationId="{2A84B612-680E-4087-9089-D53B4F1815E1}"/>
          </ac:picMkLst>
        </pc:picChg>
      </pc:sldChg>
      <pc:sldChg chg="addSp modSp add mod ord">
        <pc:chgData name="Nguyen Van Thai Thanh" userId="efe48e9e-abaa-4a82-8677-c996e7a91e96" providerId="ADAL" clId="{E301D31D-D6C9-4417-B697-34CEC0533267}" dt="2021-06-02T02:05:31.699" v="1963" actId="20577"/>
        <pc:sldMkLst>
          <pc:docMk/>
          <pc:sldMk cId="1330536910" sldId="279"/>
        </pc:sldMkLst>
        <pc:spChg chg="mod">
          <ac:chgData name="Nguyen Van Thai Thanh" userId="efe48e9e-abaa-4a82-8677-c996e7a91e96" providerId="ADAL" clId="{E301D31D-D6C9-4417-B697-34CEC0533267}" dt="2021-06-02T02:05:31.699" v="1963" actId="20577"/>
          <ac:spMkLst>
            <pc:docMk/>
            <pc:sldMk cId="1330536910" sldId="279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46:46.233" v="251" actId="1076"/>
          <ac:picMkLst>
            <pc:docMk/>
            <pc:sldMk cId="1330536910" sldId="279"/>
            <ac:picMk id="4" creationId="{98CFD705-8C97-4350-B0C1-D07B514DB8FF}"/>
          </ac:picMkLst>
        </pc:picChg>
      </pc:sldChg>
      <pc:sldChg chg="addSp modSp add mod">
        <pc:chgData name="Nguyen Van Thai Thanh" userId="efe48e9e-abaa-4a82-8677-c996e7a91e96" providerId="ADAL" clId="{E301D31D-D6C9-4417-B697-34CEC0533267}" dt="2021-06-02T02:19:34.171" v="1965" actId="20577"/>
        <pc:sldMkLst>
          <pc:docMk/>
          <pc:sldMk cId="425202021" sldId="280"/>
        </pc:sldMkLst>
        <pc:spChg chg="mod">
          <ac:chgData name="Nguyen Van Thai Thanh" userId="efe48e9e-abaa-4a82-8677-c996e7a91e96" providerId="ADAL" clId="{E301D31D-D6C9-4417-B697-34CEC0533267}" dt="2021-06-02T02:19:34.171" v="1965" actId="20577"/>
          <ac:spMkLst>
            <pc:docMk/>
            <pc:sldMk cId="425202021" sldId="280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5-30T04:48:45.667" v="262" actId="14100"/>
          <ac:picMkLst>
            <pc:docMk/>
            <pc:sldMk cId="425202021" sldId="280"/>
            <ac:picMk id="4" creationId="{91C32A75-F18D-42BC-999A-A94EEC7534F4}"/>
          </ac:picMkLst>
        </pc:picChg>
      </pc:sldChg>
      <pc:sldChg chg="modSp add mod">
        <pc:chgData name="Nguyen Van Thai Thanh" userId="efe48e9e-abaa-4a82-8677-c996e7a91e96" providerId="ADAL" clId="{E301D31D-D6C9-4417-B697-34CEC0533267}" dt="2021-06-01T06:44:50.194" v="301"/>
        <pc:sldMkLst>
          <pc:docMk/>
          <pc:sldMk cId="3074328749" sldId="281"/>
        </pc:sldMkLst>
        <pc:spChg chg="mod">
          <ac:chgData name="Nguyen Van Thai Thanh" userId="efe48e9e-abaa-4a82-8677-c996e7a91e96" providerId="ADAL" clId="{E301D31D-D6C9-4417-B697-34CEC0533267}" dt="2021-06-01T06:44:50.194" v="301"/>
          <ac:spMkLst>
            <pc:docMk/>
            <pc:sldMk cId="3074328749" sldId="281"/>
            <ac:spMk id="3" creationId="{139D5992-74CA-4E5E-831D-1F8F99FB57FF}"/>
          </ac:spMkLst>
        </pc:spChg>
      </pc:sldChg>
      <pc:sldChg chg="addSp modSp add mod">
        <pc:chgData name="Nguyen Van Thai Thanh" userId="efe48e9e-abaa-4a82-8677-c996e7a91e96" providerId="ADAL" clId="{E301D31D-D6C9-4417-B697-34CEC0533267}" dt="2021-06-02T02:21:59.039" v="1982" actId="20577"/>
        <pc:sldMkLst>
          <pc:docMk/>
          <pc:sldMk cId="1229651089" sldId="282"/>
        </pc:sldMkLst>
        <pc:spChg chg="mod">
          <ac:chgData name="Nguyen Van Thai Thanh" userId="efe48e9e-abaa-4a82-8677-c996e7a91e96" providerId="ADAL" clId="{E301D31D-D6C9-4417-B697-34CEC0533267}" dt="2021-06-02T02:21:59.039" v="1982" actId="20577"/>
          <ac:spMkLst>
            <pc:docMk/>
            <pc:sldMk cId="1229651089" sldId="28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6:54:35.369" v="331" actId="1076"/>
          <ac:picMkLst>
            <pc:docMk/>
            <pc:sldMk cId="1229651089" sldId="282"/>
            <ac:picMk id="4" creationId="{3FB217A9-547E-4B59-9373-BF9C149A6DD8}"/>
          </ac:picMkLst>
        </pc:picChg>
      </pc:sldChg>
      <pc:sldChg chg="addSp modSp add mod">
        <pc:chgData name="Nguyen Van Thai Thanh" userId="efe48e9e-abaa-4a82-8677-c996e7a91e96" providerId="ADAL" clId="{E301D31D-D6C9-4417-B697-34CEC0533267}" dt="2021-06-02T02:24:02.121" v="2010" actId="20577"/>
        <pc:sldMkLst>
          <pc:docMk/>
          <pc:sldMk cId="4104580146" sldId="283"/>
        </pc:sldMkLst>
        <pc:spChg chg="mod">
          <ac:chgData name="Nguyen Van Thai Thanh" userId="efe48e9e-abaa-4a82-8677-c996e7a91e96" providerId="ADAL" clId="{E301D31D-D6C9-4417-B697-34CEC0533267}" dt="2021-06-02T02:24:02.121" v="2010" actId="20577"/>
          <ac:spMkLst>
            <pc:docMk/>
            <pc:sldMk cId="4104580146" sldId="283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6:55:03.872" v="333" actId="1076"/>
          <ac:picMkLst>
            <pc:docMk/>
            <pc:sldMk cId="4104580146" sldId="283"/>
            <ac:picMk id="4" creationId="{6B0B28D6-4902-4062-ACDD-38D84BBEB680}"/>
          </ac:picMkLst>
        </pc:picChg>
      </pc:sldChg>
      <pc:sldChg chg="addSp modSp add mod">
        <pc:chgData name="Nguyen Van Thai Thanh" userId="efe48e9e-abaa-4a82-8677-c996e7a91e96" providerId="ADAL" clId="{E301D31D-D6C9-4417-B697-34CEC0533267}" dt="2021-06-02T02:28:18.871" v="2033" actId="20577"/>
        <pc:sldMkLst>
          <pc:docMk/>
          <pc:sldMk cId="2478610965" sldId="284"/>
        </pc:sldMkLst>
        <pc:spChg chg="mod">
          <ac:chgData name="Nguyen Van Thai Thanh" userId="efe48e9e-abaa-4a82-8677-c996e7a91e96" providerId="ADAL" clId="{E301D31D-D6C9-4417-B697-34CEC0533267}" dt="2021-06-02T02:28:18.871" v="2033" actId="20577"/>
          <ac:spMkLst>
            <pc:docMk/>
            <pc:sldMk cId="2478610965" sldId="284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2T02:25:43.707" v="2017" actId="1076"/>
          <ac:picMkLst>
            <pc:docMk/>
            <pc:sldMk cId="2478610965" sldId="284"/>
            <ac:picMk id="4" creationId="{DABC8194-EA66-4282-9530-F3278A78C47B}"/>
          </ac:picMkLst>
        </pc:picChg>
      </pc:sldChg>
      <pc:sldChg chg="modSp add del mod">
        <pc:chgData name="Nguyen Van Thai Thanh" userId="efe48e9e-abaa-4a82-8677-c996e7a91e96" providerId="ADAL" clId="{E301D31D-D6C9-4417-B697-34CEC0533267}" dt="2021-06-02T02:28:27.890" v="2034" actId="47"/>
        <pc:sldMkLst>
          <pc:docMk/>
          <pc:sldMk cId="3814466668" sldId="285"/>
        </pc:sldMkLst>
        <pc:spChg chg="mod">
          <ac:chgData name="Nguyen Van Thai Thanh" userId="efe48e9e-abaa-4a82-8677-c996e7a91e96" providerId="ADAL" clId="{E301D31D-D6C9-4417-B697-34CEC0533267}" dt="2021-06-01T06:49:30.911" v="325" actId="20577"/>
          <ac:spMkLst>
            <pc:docMk/>
            <pc:sldMk cId="3814466668" sldId="285"/>
            <ac:spMk id="3" creationId="{139D5992-74CA-4E5E-831D-1F8F99FB57FF}"/>
          </ac:spMkLst>
        </pc:spChg>
      </pc:sldChg>
      <pc:sldChg chg="addSp modSp add mod modNotesTx">
        <pc:chgData name="Nguyen Van Thai Thanh" userId="efe48e9e-abaa-4a82-8677-c996e7a91e96" providerId="ADAL" clId="{E301D31D-D6C9-4417-B697-34CEC0533267}" dt="2021-06-02T02:32:19.523" v="2060" actId="20577"/>
        <pc:sldMkLst>
          <pc:docMk/>
          <pc:sldMk cId="3980557229" sldId="286"/>
        </pc:sldMkLst>
        <pc:spChg chg="mod">
          <ac:chgData name="Nguyen Van Thai Thanh" userId="efe48e9e-abaa-4a82-8677-c996e7a91e96" providerId="ADAL" clId="{E301D31D-D6C9-4417-B697-34CEC0533267}" dt="2021-06-01T06:49:39.130" v="328" actId="20577"/>
          <ac:spMkLst>
            <pc:docMk/>
            <pc:sldMk cId="3980557229" sldId="28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09:09.745" v="344" actId="14100"/>
          <ac:picMkLst>
            <pc:docMk/>
            <pc:sldMk cId="3980557229" sldId="286"/>
            <ac:picMk id="4" creationId="{495E5EC3-94E1-4D2E-A8C5-D3AD7E0385A6}"/>
          </ac:picMkLst>
        </pc:picChg>
      </pc:sldChg>
      <pc:sldChg chg="addSp delSp modSp add mod modNotesTx">
        <pc:chgData name="Nguyen Van Thai Thanh" userId="efe48e9e-abaa-4a82-8677-c996e7a91e96" providerId="ADAL" clId="{E301D31D-D6C9-4417-B697-34CEC0533267}" dt="2021-06-04T08:39:31.508" v="2856" actId="20577"/>
        <pc:sldMkLst>
          <pc:docMk/>
          <pc:sldMk cId="3656688569" sldId="287"/>
        </pc:sldMkLst>
        <pc:picChg chg="add del">
          <ac:chgData name="Nguyen Van Thai Thanh" userId="efe48e9e-abaa-4a82-8677-c996e7a91e96" providerId="ADAL" clId="{E301D31D-D6C9-4417-B697-34CEC0533267}" dt="2021-06-01T07:09:43.449" v="347" actId="478"/>
          <ac:picMkLst>
            <pc:docMk/>
            <pc:sldMk cId="3656688569" sldId="287"/>
            <ac:picMk id="4" creationId="{64958484-F016-49E4-84FC-3737F8DE7C04}"/>
          </ac:picMkLst>
        </pc:picChg>
        <pc:picChg chg="add mod">
          <ac:chgData name="Nguyen Van Thai Thanh" userId="efe48e9e-abaa-4a82-8677-c996e7a91e96" providerId="ADAL" clId="{E301D31D-D6C9-4417-B697-34CEC0533267}" dt="2021-06-01T07:10:12.418" v="351" actId="14100"/>
          <ac:picMkLst>
            <pc:docMk/>
            <pc:sldMk cId="3656688569" sldId="287"/>
            <ac:picMk id="6" creationId="{1CDD2E75-4D93-41D6-AF2B-18B686FA34A4}"/>
          </ac:picMkLst>
        </pc:picChg>
      </pc:sldChg>
      <pc:sldChg chg="add del">
        <pc:chgData name="Nguyen Van Thai Thanh" userId="efe48e9e-abaa-4a82-8677-c996e7a91e96" providerId="ADAL" clId="{E301D31D-D6C9-4417-B697-34CEC0533267}" dt="2021-06-02T02:28:27.890" v="2034" actId="47"/>
        <pc:sldMkLst>
          <pc:docMk/>
          <pc:sldMk cId="729531278" sldId="288"/>
        </pc:sldMkLst>
      </pc:sldChg>
      <pc:sldChg chg="addSp modSp add mod modNotesTx">
        <pc:chgData name="Nguyen Van Thai Thanh" userId="efe48e9e-abaa-4a82-8677-c996e7a91e96" providerId="ADAL" clId="{E301D31D-D6C9-4417-B697-34CEC0533267}" dt="2021-06-02T02:50:03.373" v="2098" actId="20577"/>
        <pc:sldMkLst>
          <pc:docMk/>
          <pc:sldMk cId="2617347947" sldId="289"/>
        </pc:sldMkLst>
        <pc:picChg chg="add mod">
          <ac:chgData name="Nguyen Van Thai Thanh" userId="efe48e9e-abaa-4a82-8677-c996e7a91e96" providerId="ADAL" clId="{E301D31D-D6C9-4417-B697-34CEC0533267}" dt="2021-06-01T07:11:15.346" v="359" actId="14100"/>
          <ac:picMkLst>
            <pc:docMk/>
            <pc:sldMk cId="2617347947" sldId="289"/>
            <ac:picMk id="4" creationId="{5D81CA9B-EFC8-42D8-BE16-662EBDB22679}"/>
          </ac:picMkLst>
        </pc:picChg>
        <pc:picChg chg="add mod">
          <ac:chgData name="Nguyen Van Thai Thanh" userId="efe48e9e-abaa-4a82-8677-c996e7a91e96" providerId="ADAL" clId="{E301D31D-D6C9-4417-B697-34CEC0533267}" dt="2021-06-01T07:11:13.826" v="358" actId="14100"/>
          <ac:picMkLst>
            <pc:docMk/>
            <pc:sldMk cId="2617347947" sldId="289"/>
            <ac:picMk id="6" creationId="{FF5A9492-0A45-4F52-A145-23333D347C7E}"/>
          </ac:picMkLst>
        </pc:picChg>
      </pc:sldChg>
      <pc:sldChg chg="addSp delSp modSp add mod modNotesTx">
        <pc:chgData name="Nguyen Van Thai Thanh" userId="efe48e9e-abaa-4a82-8677-c996e7a91e96" providerId="ADAL" clId="{E301D31D-D6C9-4417-B697-34CEC0533267}" dt="2021-06-02T02:53:13.036" v="2110" actId="20577"/>
        <pc:sldMkLst>
          <pc:docMk/>
          <pc:sldMk cId="418693886" sldId="290"/>
        </pc:sldMkLst>
        <pc:picChg chg="del">
          <ac:chgData name="Nguyen Van Thai Thanh" userId="efe48e9e-abaa-4a82-8677-c996e7a91e96" providerId="ADAL" clId="{E301D31D-D6C9-4417-B697-34CEC0533267}" dt="2021-06-01T07:11:19.197" v="360" actId="478"/>
          <ac:picMkLst>
            <pc:docMk/>
            <pc:sldMk cId="418693886" sldId="290"/>
            <ac:picMk id="4" creationId="{5D81CA9B-EFC8-42D8-BE16-662EBDB22679}"/>
          </ac:picMkLst>
        </pc:picChg>
        <pc:picChg chg="add mod">
          <ac:chgData name="Nguyen Van Thai Thanh" userId="efe48e9e-abaa-4a82-8677-c996e7a91e96" providerId="ADAL" clId="{E301D31D-D6C9-4417-B697-34CEC0533267}" dt="2021-06-01T07:12:04.986" v="363" actId="1076"/>
          <ac:picMkLst>
            <pc:docMk/>
            <pc:sldMk cId="418693886" sldId="290"/>
            <ac:picMk id="5" creationId="{A76D460C-0F94-4E34-811A-105325324580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2T02:54:39.677" v="2135" actId="20577"/>
        <pc:sldMkLst>
          <pc:docMk/>
          <pc:sldMk cId="2484483363" sldId="291"/>
        </pc:sldMkLst>
        <pc:spChg chg="mod">
          <ac:chgData name="Nguyen Van Thai Thanh" userId="efe48e9e-abaa-4a82-8677-c996e7a91e96" providerId="ADAL" clId="{E301D31D-D6C9-4417-B697-34CEC0533267}" dt="2021-06-01T07:16:59.843" v="383"/>
          <ac:spMkLst>
            <pc:docMk/>
            <pc:sldMk cId="2484483363" sldId="291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19:20.986" v="388" actId="14100"/>
          <ac:picMkLst>
            <pc:docMk/>
            <pc:sldMk cId="2484483363" sldId="291"/>
            <ac:picMk id="4" creationId="{0C71B731-F2EA-40CD-9A13-9D62B5DE93DC}"/>
          </ac:picMkLst>
        </pc:picChg>
      </pc:sldChg>
      <pc:sldChg chg="add del">
        <pc:chgData name="Nguyen Van Thai Thanh" userId="efe48e9e-abaa-4a82-8677-c996e7a91e96" providerId="ADAL" clId="{E301D31D-D6C9-4417-B697-34CEC0533267}" dt="2021-06-01T07:17:08.151" v="384" actId="47"/>
        <pc:sldMkLst>
          <pc:docMk/>
          <pc:sldMk cId="3445132659" sldId="292"/>
        </pc:sldMkLst>
      </pc:sldChg>
      <pc:sldChg chg="addSp modSp add mod modNotesTx">
        <pc:chgData name="Nguyen Van Thai Thanh" userId="efe48e9e-abaa-4a82-8677-c996e7a91e96" providerId="ADAL" clId="{E301D31D-D6C9-4417-B697-34CEC0533267}" dt="2021-06-02T02:59:34.863" v="2156" actId="20577"/>
        <pc:sldMkLst>
          <pc:docMk/>
          <pc:sldMk cId="4240397350" sldId="293"/>
        </pc:sldMkLst>
        <pc:spChg chg="mod">
          <ac:chgData name="Nguyen Van Thai Thanh" userId="efe48e9e-abaa-4a82-8677-c996e7a91e96" providerId="ADAL" clId="{E301D31D-D6C9-4417-B697-34CEC0533267}" dt="2021-06-01T07:21:36.785" v="405"/>
          <ac:spMkLst>
            <pc:docMk/>
            <pc:sldMk cId="4240397350" sldId="293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20:49.675" v="399" actId="14100"/>
          <ac:picMkLst>
            <pc:docMk/>
            <pc:sldMk cId="4240397350" sldId="293"/>
            <ac:picMk id="4" creationId="{6C78E252-93D6-4C84-A7D6-1D292878D5D5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2T02:56:14.878" v="2143" actId="20577"/>
        <pc:sldMkLst>
          <pc:docMk/>
          <pc:sldMk cId="352051748" sldId="294"/>
        </pc:sldMkLst>
        <pc:picChg chg="add mod">
          <ac:chgData name="Nguyen Van Thai Thanh" userId="efe48e9e-abaa-4a82-8677-c996e7a91e96" providerId="ADAL" clId="{E301D31D-D6C9-4417-B697-34CEC0533267}" dt="2021-06-01T07:19:55.212" v="392" actId="14100"/>
          <ac:picMkLst>
            <pc:docMk/>
            <pc:sldMk cId="352051748" sldId="294"/>
            <ac:picMk id="4" creationId="{F12B12EC-38EC-400B-8D82-7B66BC6CDF6F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6:43:02.025" v="2183" actId="20577"/>
        <pc:sldMkLst>
          <pc:docMk/>
          <pc:sldMk cId="4084564970" sldId="295"/>
        </pc:sldMkLst>
        <pc:spChg chg="mod">
          <ac:chgData name="Nguyen Van Thai Thanh" userId="efe48e9e-abaa-4a82-8677-c996e7a91e96" providerId="ADAL" clId="{E301D31D-D6C9-4417-B697-34CEC0533267}" dt="2021-06-01T07:22:25.651" v="413" actId="14100"/>
          <ac:spMkLst>
            <pc:docMk/>
            <pc:sldMk cId="4084564970" sldId="295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21:15.635" v="403" actId="14100"/>
          <ac:picMkLst>
            <pc:docMk/>
            <pc:sldMk cId="4084564970" sldId="295"/>
            <ac:picMk id="4" creationId="{F88ABA29-941B-4381-A17F-693BF6F3AD91}"/>
          </ac:picMkLst>
        </pc:picChg>
        <pc:picChg chg="add mod">
          <ac:chgData name="Nguyen Van Thai Thanh" userId="efe48e9e-abaa-4a82-8677-c996e7a91e96" providerId="ADAL" clId="{E301D31D-D6C9-4417-B697-34CEC0533267}" dt="2021-06-01T07:22:32.163" v="415" actId="14100"/>
          <ac:picMkLst>
            <pc:docMk/>
            <pc:sldMk cId="4084564970" sldId="295"/>
            <ac:picMk id="6" creationId="{D55379AD-4E76-4252-80AB-59D5C0801FA3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6:56:08.512" v="2245" actId="20577"/>
        <pc:sldMkLst>
          <pc:docMk/>
          <pc:sldMk cId="3377051120" sldId="296"/>
        </pc:sldMkLst>
        <pc:spChg chg="mod">
          <ac:chgData name="Nguyen Van Thai Thanh" userId="efe48e9e-abaa-4a82-8677-c996e7a91e96" providerId="ADAL" clId="{E301D31D-D6C9-4417-B697-34CEC0533267}" dt="2021-06-01T07:24:57.067" v="422" actId="14100"/>
          <ac:spMkLst>
            <pc:docMk/>
            <pc:sldMk cId="3377051120" sldId="29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24:30.078" v="419" actId="1076"/>
          <ac:picMkLst>
            <pc:docMk/>
            <pc:sldMk cId="3377051120" sldId="296"/>
            <ac:picMk id="4" creationId="{343B1AAB-C7B1-4B48-BF65-BC4ECBDDF5FF}"/>
          </ac:picMkLst>
        </pc:picChg>
        <pc:picChg chg="add mod">
          <ac:chgData name="Nguyen Van Thai Thanh" userId="efe48e9e-abaa-4a82-8677-c996e7a91e96" providerId="ADAL" clId="{E301D31D-D6C9-4417-B697-34CEC0533267}" dt="2021-06-04T06:54:33.320" v="2217" actId="1076"/>
          <ac:picMkLst>
            <pc:docMk/>
            <pc:sldMk cId="3377051120" sldId="296"/>
            <ac:picMk id="5" creationId="{36E41ED9-9111-4624-AF1A-C85F2B806A82}"/>
          </ac:picMkLst>
        </pc:picChg>
        <pc:picChg chg="add mod">
          <ac:chgData name="Nguyen Van Thai Thanh" userId="efe48e9e-abaa-4a82-8677-c996e7a91e96" providerId="ADAL" clId="{E301D31D-D6C9-4417-B697-34CEC0533267}" dt="2021-06-01T07:25:07.804" v="424" actId="14100"/>
          <ac:picMkLst>
            <pc:docMk/>
            <pc:sldMk cId="3377051120" sldId="296"/>
            <ac:picMk id="6" creationId="{9B7B00AB-BE6A-4591-9FD2-26399FECA5A6}"/>
          </ac:picMkLst>
        </pc:picChg>
      </pc:sldChg>
      <pc:sldChg chg="addSp delSp modSp add mod modNotesTx">
        <pc:chgData name="Nguyen Van Thai Thanh" userId="efe48e9e-abaa-4a82-8677-c996e7a91e96" providerId="ADAL" clId="{E301D31D-D6C9-4417-B697-34CEC0533267}" dt="2021-06-04T07:39:25.061" v="2498" actId="20577"/>
        <pc:sldMkLst>
          <pc:docMk/>
          <pc:sldMk cId="2626539164" sldId="297"/>
        </pc:sldMkLst>
        <pc:spChg chg="mod">
          <ac:chgData name="Nguyen Van Thai Thanh" userId="efe48e9e-abaa-4a82-8677-c996e7a91e96" providerId="ADAL" clId="{E301D31D-D6C9-4417-B697-34CEC0533267}" dt="2021-06-01T07:28:03.266" v="469" actId="20577"/>
          <ac:spMkLst>
            <pc:docMk/>
            <pc:sldMk cId="2626539164" sldId="29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26:35.555" v="429" actId="14100"/>
          <ac:picMkLst>
            <pc:docMk/>
            <pc:sldMk cId="2626539164" sldId="297"/>
            <ac:picMk id="4" creationId="{74702809-4043-4508-98AC-7CBC082F1370}"/>
          </ac:picMkLst>
        </pc:picChg>
        <pc:picChg chg="add del mod">
          <ac:chgData name="Nguyen Van Thai Thanh" userId="efe48e9e-abaa-4a82-8677-c996e7a91e96" providerId="ADAL" clId="{E301D31D-D6C9-4417-B697-34CEC0533267}" dt="2021-06-04T07:00:27.447" v="2253" actId="21"/>
          <ac:picMkLst>
            <pc:docMk/>
            <pc:sldMk cId="2626539164" sldId="297"/>
            <ac:picMk id="5" creationId="{4E976E0E-8488-474D-B6B1-90887BFEB8E9}"/>
          </ac:picMkLst>
        </pc:picChg>
        <pc:picChg chg="add mod">
          <ac:chgData name="Nguyen Van Thai Thanh" userId="efe48e9e-abaa-4a82-8677-c996e7a91e96" providerId="ADAL" clId="{E301D31D-D6C9-4417-B697-34CEC0533267}" dt="2021-06-04T07:06:57.145" v="2274" actId="1076"/>
          <ac:picMkLst>
            <pc:docMk/>
            <pc:sldMk cId="2626539164" sldId="297"/>
            <ac:picMk id="7" creationId="{7F68AE3A-9171-47CD-9B24-EEDC64E9FEF1}"/>
          </ac:picMkLst>
        </pc:picChg>
        <pc:picChg chg="add mod">
          <ac:chgData name="Nguyen Van Thai Thanh" userId="efe48e9e-abaa-4a82-8677-c996e7a91e96" providerId="ADAL" clId="{E301D31D-D6C9-4417-B697-34CEC0533267}" dt="2021-06-04T07:06:55.465" v="2273" actId="1076"/>
          <ac:picMkLst>
            <pc:docMk/>
            <pc:sldMk cId="2626539164" sldId="297"/>
            <ac:picMk id="9" creationId="{3D7A2543-C546-49C6-BA24-F4C091C23340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7:55:54.349" v="2582" actId="20577"/>
        <pc:sldMkLst>
          <pc:docMk/>
          <pc:sldMk cId="645483419" sldId="298"/>
        </pc:sldMkLst>
        <pc:spChg chg="mod">
          <ac:chgData name="Nguyen Van Thai Thanh" userId="efe48e9e-abaa-4a82-8677-c996e7a91e96" providerId="ADAL" clId="{E301D31D-D6C9-4417-B697-34CEC0533267}" dt="2021-06-01T07:28:08.709" v="470"/>
          <ac:spMkLst>
            <pc:docMk/>
            <pc:sldMk cId="645483419" sldId="298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27:18.924" v="433" actId="14100"/>
          <ac:picMkLst>
            <pc:docMk/>
            <pc:sldMk cId="645483419" sldId="298"/>
            <ac:picMk id="4" creationId="{8102BAF4-0547-43E6-9AA4-56A1DE92D5B5}"/>
          </ac:picMkLst>
        </pc:picChg>
        <pc:picChg chg="add mod">
          <ac:chgData name="Nguyen Van Thai Thanh" userId="efe48e9e-abaa-4a82-8677-c996e7a91e96" providerId="ADAL" clId="{E301D31D-D6C9-4417-B697-34CEC0533267}" dt="2021-06-01T07:27:43.404" v="436" actId="14100"/>
          <ac:picMkLst>
            <pc:docMk/>
            <pc:sldMk cId="645483419" sldId="298"/>
            <ac:picMk id="6" creationId="{1D393BD7-8660-4878-9616-30251F1175F2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7:57:59.730" v="2608" actId="20577"/>
        <pc:sldMkLst>
          <pc:docMk/>
          <pc:sldMk cId="3223353575" sldId="299"/>
        </pc:sldMkLst>
        <pc:spChg chg="mod">
          <ac:chgData name="Nguyen Van Thai Thanh" userId="efe48e9e-abaa-4a82-8677-c996e7a91e96" providerId="ADAL" clId="{E301D31D-D6C9-4417-B697-34CEC0533267}" dt="2021-06-01T07:31:16.854" v="476" actId="20577"/>
          <ac:spMkLst>
            <pc:docMk/>
            <pc:sldMk cId="3223353575" sldId="299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32:35.485" v="479" actId="1076"/>
          <ac:picMkLst>
            <pc:docMk/>
            <pc:sldMk cId="3223353575" sldId="299"/>
            <ac:picMk id="4" creationId="{3933E40F-63F8-4B80-BAFC-E18F9320DC16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8:00:26.037" v="2688" actId="20577"/>
        <pc:sldMkLst>
          <pc:docMk/>
          <pc:sldMk cId="2643255053" sldId="300"/>
        </pc:sldMkLst>
        <pc:picChg chg="add mod">
          <ac:chgData name="Nguyen Van Thai Thanh" userId="efe48e9e-abaa-4a82-8677-c996e7a91e96" providerId="ADAL" clId="{E301D31D-D6C9-4417-B697-34CEC0533267}" dt="2021-06-01T07:32:58.396" v="482" actId="1076"/>
          <ac:picMkLst>
            <pc:docMk/>
            <pc:sldMk cId="2643255053" sldId="300"/>
            <ac:picMk id="4" creationId="{77CED305-A1D8-4587-82A7-E0F474BD9367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8:01:17.921" v="2702" actId="20577"/>
        <pc:sldMkLst>
          <pc:docMk/>
          <pc:sldMk cId="1313223962" sldId="301"/>
        </pc:sldMkLst>
        <pc:picChg chg="add mod">
          <ac:chgData name="Nguyen Van Thai Thanh" userId="efe48e9e-abaa-4a82-8677-c996e7a91e96" providerId="ADAL" clId="{E301D31D-D6C9-4417-B697-34CEC0533267}" dt="2021-06-01T07:33:23.044" v="485" actId="1076"/>
          <ac:picMkLst>
            <pc:docMk/>
            <pc:sldMk cId="1313223962" sldId="301"/>
            <ac:picMk id="4" creationId="{7A0B07F0-A3DA-4FBA-943C-18CAD59B030F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8:03:07.148" v="2755" actId="20577"/>
        <pc:sldMkLst>
          <pc:docMk/>
          <pc:sldMk cId="1620259213" sldId="302"/>
        </pc:sldMkLst>
        <pc:spChg chg="mod">
          <ac:chgData name="Nguyen Van Thai Thanh" userId="efe48e9e-abaa-4a82-8677-c996e7a91e96" providerId="ADAL" clId="{E301D31D-D6C9-4417-B697-34CEC0533267}" dt="2021-06-01T07:36:11.041" v="495" actId="20577"/>
          <ac:spMkLst>
            <pc:docMk/>
            <pc:sldMk cId="1620259213" sldId="30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35:09.404" v="491" actId="14100"/>
          <ac:picMkLst>
            <pc:docMk/>
            <pc:sldMk cId="1620259213" sldId="302"/>
            <ac:picMk id="4" creationId="{65D84D32-0EF6-4FC2-A0D9-4084C2D77821}"/>
          </ac:picMkLst>
        </pc:picChg>
      </pc:sldChg>
      <pc:sldChg chg="addSp delSp modSp add mod modNotesTx">
        <pc:chgData name="Nguyen Van Thai Thanh" userId="efe48e9e-abaa-4a82-8677-c996e7a91e96" providerId="ADAL" clId="{E301D31D-D6C9-4417-B697-34CEC0533267}" dt="2021-06-04T08:04:28.490" v="2774" actId="20577"/>
        <pc:sldMkLst>
          <pc:docMk/>
          <pc:sldMk cId="1414156083" sldId="303"/>
        </pc:sldMkLst>
        <pc:spChg chg="mod">
          <ac:chgData name="Nguyen Van Thai Thanh" userId="efe48e9e-abaa-4a82-8677-c996e7a91e96" providerId="ADAL" clId="{E301D31D-D6C9-4417-B697-34CEC0533267}" dt="2021-06-01T07:36:18.370" v="498" actId="20577"/>
          <ac:spMkLst>
            <pc:docMk/>
            <pc:sldMk cId="1414156083" sldId="303"/>
            <ac:spMk id="3" creationId="{139D5992-74CA-4E5E-831D-1F8F99FB57FF}"/>
          </ac:spMkLst>
        </pc:spChg>
        <pc:picChg chg="del">
          <ac:chgData name="Nguyen Van Thai Thanh" userId="efe48e9e-abaa-4a82-8677-c996e7a91e96" providerId="ADAL" clId="{E301D31D-D6C9-4417-B697-34CEC0533267}" dt="2021-06-01T07:36:02.786" v="493" actId="478"/>
          <ac:picMkLst>
            <pc:docMk/>
            <pc:sldMk cId="1414156083" sldId="303"/>
            <ac:picMk id="4" creationId="{65D84D32-0EF6-4FC2-A0D9-4084C2D77821}"/>
          </ac:picMkLst>
        </pc:picChg>
        <pc:picChg chg="add del mod">
          <ac:chgData name="Nguyen Van Thai Thanh" userId="efe48e9e-abaa-4a82-8677-c996e7a91e96" providerId="ADAL" clId="{E301D31D-D6C9-4417-B697-34CEC0533267}" dt="2021-06-01T07:36:44.969" v="503" actId="478"/>
          <ac:picMkLst>
            <pc:docMk/>
            <pc:sldMk cId="1414156083" sldId="303"/>
            <ac:picMk id="5" creationId="{29906940-13DB-46A5-B5CD-B4B289EF7695}"/>
          </ac:picMkLst>
        </pc:picChg>
        <pc:picChg chg="add mod">
          <ac:chgData name="Nguyen Van Thai Thanh" userId="efe48e9e-abaa-4a82-8677-c996e7a91e96" providerId="ADAL" clId="{E301D31D-D6C9-4417-B697-34CEC0533267}" dt="2021-06-01T07:37:00.556" v="506" actId="14100"/>
          <ac:picMkLst>
            <pc:docMk/>
            <pc:sldMk cId="1414156083" sldId="303"/>
            <ac:picMk id="7" creationId="{55362836-F6EE-487E-8836-92967226CB1D}"/>
          </ac:picMkLst>
        </pc:picChg>
        <pc:picChg chg="add mod">
          <ac:chgData name="Nguyen Van Thai Thanh" userId="efe48e9e-abaa-4a82-8677-c996e7a91e96" providerId="ADAL" clId="{E301D31D-D6C9-4417-B697-34CEC0533267}" dt="2021-06-01T07:37:51.044" v="509" actId="14100"/>
          <ac:picMkLst>
            <pc:docMk/>
            <pc:sldMk cId="1414156083" sldId="303"/>
            <ac:picMk id="9" creationId="{A2728E88-4F06-43F2-8945-AEDDCB2ECD02}"/>
          </ac:picMkLst>
        </pc:picChg>
      </pc:sldChg>
      <pc:sldChg chg="addSp delSp modSp add mod modNotesTx">
        <pc:chgData name="Nguyen Van Thai Thanh" userId="efe48e9e-abaa-4a82-8677-c996e7a91e96" providerId="ADAL" clId="{E301D31D-D6C9-4417-B697-34CEC0533267}" dt="2021-06-04T08:18:53.132" v="2794" actId="20577"/>
        <pc:sldMkLst>
          <pc:docMk/>
          <pc:sldMk cId="3866034397" sldId="304"/>
        </pc:sldMkLst>
        <pc:picChg chg="add del mod">
          <ac:chgData name="Nguyen Van Thai Thanh" userId="efe48e9e-abaa-4a82-8677-c996e7a91e96" providerId="ADAL" clId="{E301D31D-D6C9-4417-B697-34CEC0533267}" dt="2021-06-01T07:38:23.336" v="512" actId="478"/>
          <ac:picMkLst>
            <pc:docMk/>
            <pc:sldMk cId="3866034397" sldId="304"/>
            <ac:picMk id="4" creationId="{7071479F-F4A9-422F-8CBF-EBF27D18571B}"/>
          </ac:picMkLst>
        </pc:picChg>
        <pc:picChg chg="add mod">
          <ac:chgData name="Nguyen Van Thai Thanh" userId="efe48e9e-abaa-4a82-8677-c996e7a91e96" providerId="ADAL" clId="{E301D31D-D6C9-4417-B697-34CEC0533267}" dt="2021-06-01T07:38:47.637" v="516" actId="14100"/>
          <ac:picMkLst>
            <pc:docMk/>
            <pc:sldMk cId="3866034397" sldId="304"/>
            <ac:picMk id="6" creationId="{D3C67D6E-5B61-4EBE-B5A8-7DE351C8997E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8:21:02.806" v="2821" actId="20577"/>
        <pc:sldMkLst>
          <pc:docMk/>
          <pc:sldMk cId="248811963" sldId="305"/>
        </pc:sldMkLst>
        <pc:spChg chg="mod">
          <ac:chgData name="Nguyen Van Thai Thanh" userId="efe48e9e-abaa-4a82-8677-c996e7a91e96" providerId="ADAL" clId="{E301D31D-D6C9-4417-B697-34CEC0533267}" dt="2021-06-01T07:40:18.939" v="573" actId="255"/>
          <ac:spMkLst>
            <pc:docMk/>
            <pc:sldMk cId="248811963" sldId="305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42:57.869" v="578" actId="14100"/>
          <ac:picMkLst>
            <pc:docMk/>
            <pc:sldMk cId="248811963" sldId="305"/>
            <ac:picMk id="4" creationId="{05409849-6F3E-4241-9167-89FC5B8597DF}"/>
          </ac:picMkLst>
        </pc:picChg>
      </pc:sldChg>
      <pc:sldChg chg="addSp delSp modSp add mod modNotesTx">
        <pc:chgData name="Nguyen Van Thai Thanh" userId="efe48e9e-abaa-4a82-8677-c996e7a91e96" providerId="ADAL" clId="{E301D31D-D6C9-4417-B697-34CEC0533267}" dt="2021-06-04T08:30:51.931" v="2855" actId="20577"/>
        <pc:sldMkLst>
          <pc:docMk/>
          <pc:sldMk cId="2141514308" sldId="306"/>
        </pc:sldMkLst>
        <pc:picChg chg="del">
          <ac:chgData name="Nguyen Van Thai Thanh" userId="efe48e9e-abaa-4a82-8677-c996e7a91e96" providerId="ADAL" clId="{E301D31D-D6C9-4417-B697-34CEC0533267}" dt="2021-06-01T07:43:13.405" v="582" actId="478"/>
          <ac:picMkLst>
            <pc:docMk/>
            <pc:sldMk cId="2141514308" sldId="306"/>
            <ac:picMk id="4" creationId="{05409849-6F3E-4241-9167-89FC5B8597DF}"/>
          </ac:picMkLst>
        </pc:picChg>
        <pc:picChg chg="add mod">
          <ac:chgData name="Nguyen Van Thai Thanh" userId="efe48e9e-abaa-4a82-8677-c996e7a91e96" providerId="ADAL" clId="{E301D31D-D6C9-4417-B697-34CEC0533267}" dt="2021-06-01T07:44:49.629" v="592" actId="14100"/>
          <ac:picMkLst>
            <pc:docMk/>
            <pc:sldMk cId="2141514308" sldId="306"/>
            <ac:picMk id="5" creationId="{F0BBDE6A-AB52-4CD6-AE8B-E02C9DD9BE89}"/>
          </ac:picMkLst>
        </pc:picChg>
      </pc:sldChg>
      <pc:sldChg chg="addSp delSp modSp add mod modNotesTx">
        <pc:chgData name="Nguyen Van Thai Thanh" userId="efe48e9e-abaa-4a82-8677-c996e7a91e96" providerId="ADAL" clId="{E301D31D-D6C9-4417-B697-34CEC0533267}" dt="2021-06-04T08:25:51.203" v="2836" actId="20577"/>
        <pc:sldMkLst>
          <pc:docMk/>
          <pc:sldMk cId="2146625865" sldId="307"/>
        </pc:sldMkLst>
        <pc:picChg chg="del">
          <ac:chgData name="Nguyen Van Thai Thanh" userId="efe48e9e-abaa-4a82-8677-c996e7a91e96" providerId="ADAL" clId="{E301D31D-D6C9-4417-B697-34CEC0533267}" dt="2021-06-01T07:43:08.223" v="581" actId="478"/>
          <ac:picMkLst>
            <pc:docMk/>
            <pc:sldMk cId="2146625865" sldId="307"/>
            <ac:picMk id="4" creationId="{05409849-6F3E-4241-9167-89FC5B8597DF}"/>
          </ac:picMkLst>
        </pc:picChg>
        <pc:picChg chg="add mod">
          <ac:chgData name="Nguyen Van Thai Thanh" userId="efe48e9e-abaa-4a82-8677-c996e7a91e96" providerId="ADAL" clId="{E301D31D-D6C9-4417-B697-34CEC0533267}" dt="2021-06-01T07:43:40.293" v="588" actId="14100"/>
          <ac:picMkLst>
            <pc:docMk/>
            <pc:sldMk cId="2146625865" sldId="307"/>
            <ac:picMk id="5" creationId="{9A6CB981-A07B-42B6-9126-F9ED58721478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8:46:57.319" v="2883" actId="20577"/>
        <pc:sldMkLst>
          <pc:docMk/>
          <pc:sldMk cId="3366060190" sldId="308"/>
        </pc:sldMkLst>
        <pc:spChg chg="mod">
          <ac:chgData name="Nguyen Van Thai Thanh" userId="efe48e9e-abaa-4a82-8677-c996e7a91e96" providerId="ADAL" clId="{E301D31D-D6C9-4417-B697-34CEC0533267}" dt="2021-06-01T07:45:03.764" v="594" actId="20577"/>
          <ac:spMkLst>
            <pc:docMk/>
            <pc:sldMk cId="3366060190" sldId="308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46:40.165" v="601" actId="1076"/>
          <ac:picMkLst>
            <pc:docMk/>
            <pc:sldMk cId="3366060190" sldId="308"/>
            <ac:picMk id="4" creationId="{3982143A-ADF7-4BC2-A54D-9544F97CE231}"/>
          </ac:picMkLst>
        </pc:picChg>
        <pc:picChg chg="add mod">
          <ac:chgData name="Nguyen Van Thai Thanh" userId="efe48e9e-abaa-4a82-8677-c996e7a91e96" providerId="ADAL" clId="{E301D31D-D6C9-4417-B697-34CEC0533267}" dt="2021-06-01T07:47:14.285" v="603" actId="1076"/>
          <ac:picMkLst>
            <pc:docMk/>
            <pc:sldMk cId="3366060190" sldId="308"/>
            <ac:picMk id="6" creationId="{DD6739B3-6B0B-4412-949E-E9ED281139AE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8:48:30.423" v="2905" actId="20577"/>
        <pc:sldMkLst>
          <pc:docMk/>
          <pc:sldMk cId="2675363498" sldId="309"/>
        </pc:sldMkLst>
        <pc:spChg chg="mod">
          <ac:chgData name="Nguyen Van Thai Thanh" userId="efe48e9e-abaa-4a82-8677-c996e7a91e96" providerId="ADAL" clId="{E301D31D-D6C9-4417-B697-34CEC0533267}" dt="2021-06-01T07:45:07.034" v="596" actId="20577"/>
          <ac:spMkLst>
            <pc:docMk/>
            <pc:sldMk cId="2675363498" sldId="309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07:47:50.749" v="605" actId="1076"/>
          <ac:picMkLst>
            <pc:docMk/>
            <pc:sldMk cId="2675363498" sldId="309"/>
            <ac:picMk id="4" creationId="{29127DE3-EBFC-490B-9AA1-14B4C488B1E7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8:48:54.174" v="2925" actId="20577"/>
        <pc:sldMkLst>
          <pc:docMk/>
          <pc:sldMk cId="1540414763" sldId="310"/>
        </pc:sldMkLst>
        <pc:picChg chg="add mod">
          <ac:chgData name="Nguyen Van Thai Thanh" userId="efe48e9e-abaa-4a82-8677-c996e7a91e96" providerId="ADAL" clId="{E301D31D-D6C9-4417-B697-34CEC0533267}" dt="2021-06-01T07:48:33.789" v="607" actId="1076"/>
          <ac:picMkLst>
            <pc:docMk/>
            <pc:sldMk cId="1540414763" sldId="310"/>
            <ac:picMk id="4" creationId="{6FE24326-2C6F-4337-B34D-0A81439EE5DF}"/>
          </ac:picMkLst>
        </pc:picChg>
      </pc:sldChg>
      <pc:sldChg chg="addSp delSp modSp add mod modNotesTx">
        <pc:chgData name="Nguyen Van Thai Thanh" userId="efe48e9e-abaa-4a82-8677-c996e7a91e96" providerId="ADAL" clId="{E301D31D-D6C9-4417-B697-34CEC0533267}" dt="2021-06-04T08:49:15.199" v="2952"/>
        <pc:sldMkLst>
          <pc:docMk/>
          <pc:sldMk cId="1308886901" sldId="311"/>
        </pc:sldMkLst>
        <pc:picChg chg="del">
          <ac:chgData name="Nguyen Van Thai Thanh" userId="efe48e9e-abaa-4a82-8677-c996e7a91e96" providerId="ADAL" clId="{E301D31D-D6C9-4417-B697-34CEC0533267}" dt="2021-06-01T07:48:40.611" v="609" actId="478"/>
          <ac:picMkLst>
            <pc:docMk/>
            <pc:sldMk cId="1308886901" sldId="311"/>
            <ac:picMk id="4" creationId="{6FE24326-2C6F-4337-B34D-0A81439EE5DF}"/>
          </ac:picMkLst>
        </pc:picChg>
        <pc:picChg chg="add mod">
          <ac:chgData name="Nguyen Van Thai Thanh" userId="efe48e9e-abaa-4a82-8677-c996e7a91e96" providerId="ADAL" clId="{E301D31D-D6C9-4417-B697-34CEC0533267}" dt="2021-06-01T07:49:03.350" v="612" actId="1076"/>
          <ac:picMkLst>
            <pc:docMk/>
            <pc:sldMk cId="1308886901" sldId="311"/>
            <ac:picMk id="5" creationId="{C41F33C1-3641-404D-933D-B130C7612192}"/>
          </ac:picMkLst>
        </pc:picChg>
        <pc:picChg chg="add">
          <ac:chgData name="Nguyen Van Thai Thanh" userId="efe48e9e-abaa-4a82-8677-c996e7a91e96" providerId="ADAL" clId="{E301D31D-D6C9-4417-B697-34CEC0533267}" dt="2021-06-01T07:49:19.273" v="613" actId="22"/>
          <ac:picMkLst>
            <pc:docMk/>
            <pc:sldMk cId="1308886901" sldId="311"/>
            <ac:picMk id="7" creationId="{444B6D9F-25EE-44BB-AE0F-0BDD4A2D59E1}"/>
          </ac:picMkLst>
        </pc:picChg>
      </pc:sldChg>
      <pc:sldChg chg="addSp delSp modSp add mod">
        <pc:chgData name="Nguyen Van Thai Thanh" userId="efe48e9e-abaa-4a82-8677-c996e7a91e96" providerId="ADAL" clId="{E301D31D-D6C9-4417-B697-34CEC0533267}" dt="2021-06-01T15:32:07.515" v="629" actId="1076"/>
        <pc:sldMkLst>
          <pc:docMk/>
          <pc:sldMk cId="1098101202" sldId="312"/>
        </pc:sldMkLst>
        <pc:spChg chg="mod">
          <ac:chgData name="Nguyen Van Thai Thanh" userId="efe48e9e-abaa-4a82-8677-c996e7a91e96" providerId="ADAL" clId="{E301D31D-D6C9-4417-B697-34CEC0533267}" dt="2021-06-01T15:31:07.177" v="626" actId="20577"/>
          <ac:spMkLst>
            <pc:docMk/>
            <pc:sldMk cId="1098101202" sldId="31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15:32:07.515" v="629" actId="1076"/>
          <ac:picMkLst>
            <pc:docMk/>
            <pc:sldMk cId="1098101202" sldId="312"/>
            <ac:picMk id="4" creationId="{6BAB89AF-2E60-431D-B6A2-3AA1506FC6C6}"/>
          </ac:picMkLst>
        </pc:picChg>
        <pc:picChg chg="del">
          <ac:chgData name="Nguyen Van Thai Thanh" userId="efe48e9e-abaa-4a82-8677-c996e7a91e96" providerId="ADAL" clId="{E301D31D-D6C9-4417-B697-34CEC0533267}" dt="2021-06-01T15:24:28.043" v="615" actId="478"/>
          <ac:picMkLst>
            <pc:docMk/>
            <pc:sldMk cId="1098101202" sldId="312"/>
            <ac:picMk id="5" creationId="{C41F33C1-3641-404D-933D-B130C7612192}"/>
          </ac:picMkLst>
        </pc:picChg>
        <pc:picChg chg="del">
          <ac:chgData name="Nguyen Van Thai Thanh" userId="efe48e9e-abaa-4a82-8677-c996e7a91e96" providerId="ADAL" clId="{E301D31D-D6C9-4417-B697-34CEC0533267}" dt="2021-06-01T15:24:28.043" v="615" actId="478"/>
          <ac:picMkLst>
            <pc:docMk/>
            <pc:sldMk cId="1098101202" sldId="312"/>
            <ac:picMk id="7" creationId="{444B6D9F-25EE-44BB-AE0F-0BDD4A2D59E1}"/>
          </ac:picMkLst>
        </pc:picChg>
      </pc:sldChg>
      <pc:sldChg chg="addSp delSp modSp add mod">
        <pc:chgData name="Nguyen Van Thai Thanh" userId="efe48e9e-abaa-4a82-8677-c996e7a91e96" providerId="ADAL" clId="{E301D31D-D6C9-4417-B697-34CEC0533267}" dt="2021-06-01T15:37:12.949" v="639" actId="1076"/>
        <pc:sldMkLst>
          <pc:docMk/>
          <pc:sldMk cId="1699553452" sldId="313"/>
        </pc:sldMkLst>
        <pc:picChg chg="del">
          <ac:chgData name="Nguyen Van Thai Thanh" userId="efe48e9e-abaa-4a82-8677-c996e7a91e96" providerId="ADAL" clId="{E301D31D-D6C9-4417-B697-34CEC0533267}" dt="2021-06-01T15:32:28.040" v="633" actId="478"/>
          <ac:picMkLst>
            <pc:docMk/>
            <pc:sldMk cId="1699553452" sldId="313"/>
            <ac:picMk id="4" creationId="{6BAB89AF-2E60-431D-B6A2-3AA1506FC6C6}"/>
          </ac:picMkLst>
        </pc:picChg>
        <pc:picChg chg="add mod">
          <ac:chgData name="Nguyen Van Thai Thanh" userId="efe48e9e-abaa-4a82-8677-c996e7a91e96" providerId="ADAL" clId="{E301D31D-D6C9-4417-B697-34CEC0533267}" dt="2021-06-01T15:37:12.949" v="639" actId="1076"/>
          <ac:picMkLst>
            <pc:docMk/>
            <pc:sldMk cId="1699553452" sldId="313"/>
            <ac:picMk id="5" creationId="{FB23A52E-5EE8-4B6E-93BA-AB0231F03463}"/>
          </ac:picMkLst>
        </pc:picChg>
      </pc:sldChg>
      <pc:sldChg chg="addSp modSp add mod">
        <pc:chgData name="Nguyen Van Thai Thanh" userId="efe48e9e-abaa-4a82-8677-c996e7a91e96" providerId="ADAL" clId="{E301D31D-D6C9-4417-B697-34CEC0533267}" dt="2021-06-01T15:37:31" v="641" actId="1076"/>
        <pc:sldMkLst>
          <pc:docMk/>
          <pc:sldMk cId="271222186" sldId="314"/>
        </pc:sldMkLst>
        <pc:picChg chg="add mod">
          <ac:chgData name="Nguyen Van Thai Thanh" userId="efe48e9e-abaa-4a82-8677-c996e7a91e96" providerId="ADAL" clId="{E301D31D-D6C9-4417-B697-34CEC0533267}" dt="2021-06-01T15:37:31" v="641" actId="1076"/>
          <ac:picMkLst>
            <pc:docMk/>
            <pc:sldMk cId="271222186" sldId="314"/>
            <ac:picMk id="4" creationId="{35AC8E6D-FF74-4E79-9C1B-AF7C6C578CAE}"/>
          </ac:picMkLst>
        </pc:picChg>
      </pc:sldChg>
      <pc:sldChg chg="add del">
        <pc:chgData name="Nguyen Van Thai Thanh" userId="efe48e9e-abaa-4a82-8677-c996e7a91e96" providerId="ADAL" clId="{E301D31D-D6C9-4417-B697-34CEC0533267}" dt="2021-06-01T15:32:30.631" v="634" actId="47"/>
        <pc:sldMkLst>
          <pc:docMk/>
          <pc:sldMk cId="2475444256" sldId="314"/>
        </pc:sldMkLst>
      </pc:sldChg>
      <pc:sldChg chg="addSp modSp add mod modNotesTx">
        <pc:chgData name="Nguyen Van Thai Thanh" userId="efe48e9e-abaa-4a82-8677-c996e7a91e96" providerId="ADAL" clId="{E301D31D-D6C9-4417-B697-34CEC0533267}" dt="2021-06-04T08:51:22.012" v="2970" actId="20577"/>
        <pc:sldMkLst>
          <pc:docMk/>
          <pc:sldMk cId="1108104186" sldId="315"/>
        </pc:sldMkLst>
        <pc:spChg chg="mod">
          <ac:chgData name="Nguyen Van Thai Thanh" userId="efe48e9e-abaa-4a82-8677-c996e7a91e96" providerId="ADAL" clId="{E301D31D-D6C9-4417-B697-34CEC0533267}" dt="2021-06-01T15:42:19.568" v="647" actId="20577"/>
          <ac:spMkLst>
            <pc:docMk/>
            <pc:sldMk cId="1108104186" sldId="315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15:42:17.252" v="645" actId="14100"/>
          <ac:picMkLst>
            <pc:docMk/>
            <pc:sldMk cId="1108104186" sldId="315"/>
            <ac:picMk id="4" creationId="{FB55CD02-5527-47CC-A234-0BD878A57EA4}"/>
          </ac:picMkLst>
        </pc:picChg>
      </pc:sldChg>
      <pc:sldChg chg="add del">
        <pc:chgData name="Nguyen Van Thai Thanh" userId="efe48e9e-abaa-4a82-8677-c996e7a91e96" providerId="ADAL" clId="{E301D31D-D6C9-4417-B697-34CEC0533267}" dt="2021-06-01T15:32:30.631" v="634" actId="47"/>
        <pc:sldMkLst>
          <pc:docMk/>
          <pc:sldMk cId="2144663690" sldId="315"/>
        </pc:sldMkLst>
      </pc:sldChg>
      <pc:sldChg chg="addSp modSp add mod replId modNotesTx">
        <pc:chgData name="Nguyen Van Thai Thanh" userId="efe48e9e-abaa-4a82-8677-c996e7a91e96" providerId="ADAL" clId="{E301D31D-D6C9-4417-B697-34CEC0533267}" dt="2021-06-04T09:07:26.021" v="3045" actId="20577"/>
        <pc:sldMkLst>
          <pc:docMk/>
          <pc:sldMk cId="2202968773" sldId="316"/>
        </pc:sldMkLst>
        <pc:spChg chg="mod">
          <ac:chgData name="Nguyen Van Thai Thanh" userId="efe48e9e-abaa-4a82-8677-c996e7a91e96" providerId="ADAL" clId="{E301D31D-D6C9-4417-B697-34CEC0533267}" dt="2021-06-01T15:43:14.403" v="658" actId="20577"/>
          <ac:spMkLst>
            <pc:docMk/>
            <pc:sldMk cId="2202968773" sldId="31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15:42:49.461" v="652" actId="14100"/>
          <ac:picMkLst>
            <pc:docMk/>
            <pc:sldMk cId="2202968773" sldId="316"/>
            <ac:picMk id="4" creationId="{86D4D293-183C-4A6E-9E2E-DB7B2E2CB696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09:09:08.081" v="3061" actId="20577"/>
        <pc:sldMkLst>
          <pc:docMk/>
          <pc:sldMk cId="2752721196" sldId="317"/>
        </pc:sldMkLst>
        <pc:spChg chg="mod">
          <ac:chgData name="Nguyen Van Thai Thanh" userId="efe48e9e-abaa-4a82-8677-c996e7a91e96" providerId="ADAL" clId="{E301D31D-D6C9-4417-B697-34CEC0533267}" dt="2021-06-01T15:43:17.514" v="660" actId="20577"/>
          <ac:spMkLst>
            <pc:docMk/>
            <pc:sldMk cId="2752721196" sldId="31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15:43:08.976" v="656" actId="14100"/>
          <ac:picMkLst>
            <pc:docMk/>
            <pc:sldMk cId="2752721196" sldId="317"/>
            <ac:picMk id="4" creationId="{B5107A09-4BCC-46D1-AE1A-181655CDF55A}"/>
          </ac:picMkLst>
        </pc:picChg>
      </pc:sldChg>
      <pc:sldChg chg="addSp modSp add mod replId modNotesTx">
        <pc:chgData name="Nguyen Van Thai Thanh" userId="efe48e9e-abaa-4a82-8677-c996e7a91e96" providerId="ADAL" clId="{E301D31D-D6C9-4417-B697-34CEC0533267}" dt="2021-06-04T09:20:23.980" v="3090" actId="20577"/>
        <pc:sldMkLst>
          <pc:docMk/>
          <pc:sldMk cId="1364425712" sldId="318"/>
        </pc:sldMkLst>
        <pc:spChg chg="mod">
          <ac:chgData name="Nguyen Van Thai Thanh" userId="efe48e9e-abaa-4a82-8677-c996e7a91e96" providerId="ADAL" clId="{E301D31D-D6C9-4417-B697-34CEC0533267}" dt="2021-06-01T15:43:20.657" v="662" actId="20577"/>
          <ac:spMkLst>
            <pc:docMk/>
            <pc:sldMk cId="1364425712" sldId="318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15:44:33.499" v="665" actId="14100"/>
          <ac:picMkLst>
            <pc:docMk/>
            <pc:sldMk cId="1364425712" sldId="318"/>
            <ac:picMk id="4" creationId="{89F6E17A-91EE-4EA1-81AB-0CB83E1D52F2}"/>
          </ac:picMkLst>
        </pc:picChg>
      </pc:sldChg>
      <pc:sldChg chg="addSp modSp add mod replId modNotesTx">
        <pc:chgData name="Nguyen Van Thai Thanh" userId="efe48e9e-abaa-4a82-8677-c996e7a91e96" providerId="ADAL" clId="{E301D31D-D6C9-4417-B697-34CEC0533267}" dt="2021-06-04T10:03:57.910" v="3105" actId="20577"/>
        <pc:sldMkLst>
          <pc:docMk/>
          <pc:sldMk cId="924525873" sldId="319"/>
        </pc:sldMkLst>
        <pc:spChg chg="mod">
          <ac:chgData name="Nguyen Van Thai Thanh" userId="efe48e9e-abaa-4a82-8677-c996e7a91e96" providerId="ADAL" clId="{E301D31D-D6C9-4417-B697-34CEC0533267}" dt="2021-06-01T15:44:39.150" v="667" actId="20577"/>
          <ac:spMkLst>
            <pc:docMk/>
            <pc:sldMk cId="924525873" sldId="319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15:44:58.980" v="669" actId="1076"/>
          <ac:picMkLst>
            <pc:docMk/>
            <pc:sldMk cId="924525873" sldId="319"/>
            <ac:picMk id="4" creationId="{9974E7A5-5F80-439C-B7E0-781793B44995}"/>
          </ac:picMkLst>
        </pc:picChg>
      </pc:sldChg>
      <pc:sldChg chg="addSp modSp add mod replId modNotesTx">
        <pc:chgData name="Nguyen Van Thai Thanh" userId="efe48e9e-abaa-4a82-8677-c996e7a91e96" providerId="ADAL" clId="{E301D31D-D6C9-4417-B697-34CEC0533267}" dt="2021-06-04T10:04:51.863" v="3117" actId="20577"/>
        <pc:sldMkLst>
          <pc:docMk/>
          <pc:sldMk cId="528089276" sldId="320"/>
        </pc:sldMkLst>
        <pc:spChg chg="mod">
          <ac:chgData name="Nguyen Van Thai Thanh" userId="efe48e9e-abaa-4a82-8677-c996e7a91e96" providerId="ADAL" clId="{E301D31D-D6C9-4417-B697-34CEC0533267}" dt="2021-06-01T15:46:19.043" v="676" actId="20577"/>
          <ac:spMkLst>
            <pc:docMk/>
            <pc:sldMk cId="528089276" sldId="320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15:45:24.545" v="672" actId="14100"/>
          <ac:picMkLst>
            <pc:docMk/>
            <pc:sldMk cId="528089276" sldId="320"/>
            <ac:picMk id="4" creationId="{83D1109C-E01B-4871-8419-8157DC2C11F6}"/>
          </ac:picMkLst>
        </pc:picChg>
      </pc:sldChg>
      <pc:sldChg chg="addSp delSp modSp add mod modNotesTx">
        <pc:chgData name="Nguyen Van Thai Thanh" userId="efe48e9e-abaa-4a82-8677-c996e7a91e96" providerId="ADAL" clId="{E301D31D-D6C9-4417-B697-34CEC0533267}" dt="2021-06-04T10:11:20.329" v="3142" actId="1076"/>
        <pc:sldMkLst>
          <pc:docMk/>
          <pc:sldMk cId="872582671" sldId="321"/>
        </pc:sldMkLst>
        <pc:spChg chg="mod">
          <ac:chgData name="Nguyen Van Thai Thanh" userId="efe48e9e-abaa-4a82-8677-c996e7a91e96" providerId="ADAL" clId="{E301D31D-D6C9-4417-B697-34CEC0533267}" dt="2021-06-01T15:46:25.659" v="680" actId="20577"/>
          <ac:spMkLst>
            <pc:docMk/>
            <pc:sldMk cId="872582671" sldId="321"/>
            <ac:spMk id="3" creationId="{139D5992-74CA-4E5E-831D-1F8F99FB57FF}"/>
          </ac:spMkLst>
        </pc:spChg>
        <pc:picChg chg="del">
          <ac:chgData name="Nguyen Van Thai Thanh" userId="efe48e9e-abaa-4a82-8677-c996e7a91e96" providerId="ADAL" clId="{E301D31D-D6C9-4417-B697-34CEC0533267}" dt="2021-06-01T15:45:30.086" v="674" actId="478"/>
          <ac:picMkLst>
            <pc:docMk/>
            <pc:sldMk cId="872582671" sldId="321"/>
            <ac:picMk id="4" creationId="{83D1109C-E01B-4871-8419-8157DC2C11F6}"/>
          </ac:picMkLst>
        </pc:picChg>
        <pc:picChg chg="add mod">
          <ac:chgData name="Nguyen Van Thai Thanh" userId="efe48e9e-abaa-4a82-8677-c996e7a91e96" providerId="ADAL" clId="{E301D31D-D6C9-4417-B697-34CEC0533267}" dt="2021-06-04T10:11:20.329" v="3142" actId="1076"/>
          <ac:picMkLst>
            <pc:docMk/>
            <pc:sldMk cId="872582671" sldId="321"/>
            <ac:picMk id="4" creationId="{8825950D-9A46-40A9-B93C-DE1B1DE9BCD2}"/>
          </ac:picMkLst>
        </pc:picChg>
        <pc:picChg chg="add mod">
          <ac:chgData name="Nguyen Van Thai Thanh" userId="efe48e9e-abaa-4a82-8677-c996e7a91e96" providerId="ADAL" clId="{E301D31D-D6C9-4417-B697-34CEC0533267}" dt="2021-06-01T15:48:05.822" v="687" actId="14100"/>
          <ac:picMkLst>
            <pc:docMk/>
            <pc:sldMk cId="872582671" sldId="321"/>
            <ac:picMk id="5" creationId="{F3D88207-0DC1-4826-BFD6-A23DDD4BEBC8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10:28:42.983" v="3155" actId="20577"/>
        <pc:sldMkLst>
          <pc:docMk/>
          <pc:sldMk cId="335037589" sldId="322"/>
        </pc:sldMkLst>
        <pc:picChg chg="add mod">
          <ac:chgData name="Nguyen Van Thai Thanh" userId="efe48e9e-abaa-4a82-8677-c996e7a91e96" providerId="ADAL" clId="{E301D31D-D6C9-4417-B697-34CEC0533267}" dt="2021-06-01T15:48:29.594" v="691" actId="14100"/>
          <ac:picMkLst>
            <pc:docMk/>
            <pc:sldMk cId="335037589" sldId="322"/>
            <ac:picMk id="4" creationId="{FB277220-63C1-4109-900C-2A3F3F1ECEE6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10:30:46.497" v="3175" actId="20577"/>
        <pc:sldMkLst>
          <pc:docMk/>
          <pc:sldMk cId="537423644" sldId="323"/>
        </pc:sldMkLst>
        <pc:picChg chg="add mod">
          <ac:chgData name="Nguyen Van Thai Thanh" userId="efe48e9e-abaa-4a82-8677-c996e7a91e96" providerId="ADAL" clId="{E301D31D-D6C9-4417-B697-34CEC0533267}" dt="2021-06-01T15:48:49.140" v="693" actId="1076"/>
          <ac:picMkLst>
            <pc:docMk/>
            <pc:sldMk cId="537423644" sldId="323"/>
            <ac:picMk id="4" creationId="{30E13C86-CE27-4E7D-BE58-8AF2424D8DA3}"/>
          </ac:picMkLst>
        </pc:picChg>
      </pc:sldChg>
      <pc:sldChg chg="add replId">
        <pc:chgData name="Nguyen Van Thai Thanh" userId="efe48e9e-abaa-4a82-8677-c996e7a91e96" providerId="ADAL" clId="{E301D31D-D6C9-4417-B697-34CEC0533267}" dt="2021-06-01T15:46:35.433" v="682" actId="2890"/>
        <pc:sldMkLst>
          <pc:docMk/>
          <pc:sldMk cId="530319798" sldId="324"/>
        </pc:sldMkLst>
      </pc:sldChg>
      <pc:sldChg chg="addSp modSp add mod ord modNotesTx">
        <pc:chgData name="Nguyen Van Thai Thanh" userId="efe48e9e-abaa-4a82-8677-c996e7a91e96" providerId="ADAL" clId="{E301D31D-D6C9-4417-B697-34CEC0533267}" dt="2021-06-04T10:47:23.751" v="3417" actId="20577"/>
        <pc:sldMkLst>
          <pc:docMk/>
          <pc:sldMk cId="2758878278" sldId="325"/>
        </pc:sldMkLst>
        <pc:spChg chg="mod">
          <ac:chgData name="Nguyen Van Thai Thanh" userId="efe48e9e-abaa-4a82-8677-c996e7a91e96" providerId="ADAL" clId="{E301D31D-D6C9-4417-B697-34CEC0533267}" dt="2021-06-01T16:11:43.700" v="721" actId="6549"/>
          <ac:spMkLst>
            <pc:docMk/>
            <pc:sldMk cId="2758878278" sldId="325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16:11:19.875" v="696" actId="14100"/>
          <ac:picMkLst>
            <pc:docMk/>
            <pc:sldMk cId="2758878278" sldId="325"/>
            <ac:picMk id="4" creationId="{3DCEC28A-34A3-4FEB-BB8D-12309F052DD5}"/>
          </ac:picMkLst>
        </pc:picChg>
      </pc:sldChg>
      <pc:sldChg chg="modSp add mod replId">
        <pc:chgData name="Nguyen Van Thai Thanh" userId="efe48e9e-abaa-4a82-8677-c996e7a91e96" providerId="ADAL" clId="{E301D31D-D6C9-4417-B697-34CEC0533267}" dt="2021-06-01T16:11:34.347" v="720"/>
        <pc:sldMkLst>
          <pc:docMk/>
          <pc:sldMk cId="1183590856" sldId="326"/>
        </pc:sldMkLst>
        <pc:spChg chg="mod">
          <ac:chgData name="Nguyen Van Thai Thanh" userId="efe48e9e-abaa-4a82-8677-c996e7a91e96" providerId="ADAL" clId="{E301D31D-D6C9-4417-B697-34CEC0533267}" dt="2021-06-01T16:11:34.347" v="720"/>
          <ac:spMkLst>
            <pc:docMk/>
            <pc:sldMk cId="1183590856" sldId="326"/>
            <ac:spMk id="3" creationId="{139D5992-74CA-4E5E-831D-1F8F99FB57FF}"/>
          </ac:spMkLst>
        </pc:spChg>
      </pc:sldChg>
      <pc:sldChg chg="addSp modSp add mod replId modNotesTx">
        <pc:chgData name="Nguyen Van Thai Thanh" userId="efe48e9e-abaa-4a82-8677-c996e7a91e96" providerId="ADAL" clId="{E301D31D-D6C9-4417-B697-34CEC0533267}" dt="2021-06-04T10:55:25.175" v="3717" actId="20577"/>
        <pc:sldMkLst>
          <pc:docMk/>
          <pc:sldMk cId="2386269908" sldId="327"/>
        </pc:sldMkLst>
        <pc:spChg chg="mod">
          <ac:chgData name="Nguyen Van Thai Thanh" userId="efe48e9e-abaa-4a82-8677-c996e7a91e96" providerId="ADAL" clId="{E301D31D-D6C9-4417-B697-34CEC0533267}" dt="2021-06-01T16:12:10.439" v="725" actId="6549"/>
          <ac:spMkLst>
            <pc:docMk/>
            <pc:sldMk cId="2386269908" sldId="32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16:12:07.018" v="724" actId="14100"/>
          <ac:picMkLst>
            <pc:docMk/>
            <pc:sldMk cId="2386269908" sldId="327"/>
            <ac:picMk id="4" creationId="{2CB7B4B8-9BBA-4AA2-ABC0-AF1D49922AE3}"/>
          </ac:picMkLst>
        </pc:picChg>
      </pc:sldChg>
      <pc:sldChg chg="addSp modSp add mod modNotesTx">
        <pc:chgData name="Nguyen Van Thai Thanh" userId="efe48e9e-abaa-4a82-8677-c996e7a91e96" providerId="ADAL" clId="{E301D31D-D6C9-4417-B697-34CEC0533267}" dt="2021-06-04T11:06:46.733" v="3752" actId="20577"/>
        <pc:sldMkLst>
          <pc:docMk/>
          <pc:sldMk cId="3370533113" sldId="328"/>
        </pc:sldMkLst>
        <pc:picChg chg="add mod">
          <ac:chgData name="Nguyen Van Thai Thanh" userId="efe48e9e-abaa-4a82-8677-c996e7a91e96" providerId="ADAL" clId="{E301D31D-D6C9-4417-B697-34CEC0533267}" dt="2021-06-01T16:12:56.156" v="728" actId="14100"/>
          <ac:picMkLst>
            <pc:docMk/>
            <pc:sldMk cId="3370533113" sldId="328"/>
            <ac:picMk id="4" creationId="{A4C77A9D-42A5-4B97-8840-42B257A805BA}"/>
          </ac:picMkLst>
        </pc:picChg>
      </pc:sldChg>
      <pc:sldChg chg="addSp modSp add mod replId modNotesTx">
        <pc:chgData name="Nguyen Van Thai Thanh" userId="efe48e9e-abaa-4a82-8677-c996e7a91e96" providerId="ADAL" clId="{E301D31D-D6C9-4417-B697-34CEC0533267}" dt="2021-06-04T11:13:56.200" v="3883" actId="20577"/>
        <pc:sldMkLst>
          <pc:docMk/>
          <pc:sldMk cId="68775630" sldId="329"/>
        </pc:sldMkLst>
        <pc:spChg chg="mod">
          <ac:chgData name="Nguyen Van Thai Thanh" userId="efe48e9e-abaa-4a82-8677-c996e7a91e96" providerId="ADAL" clId="{E301D31D-D6C9-4417-B697-34CEC0533267}" dt="2021-06-01T16:13:50.815" v="733" actId="6549"/>
          <ac:spMkLst>
            <pc:docMk/>
            <pc:sldMk cId="68775630" sldId="329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301D31D-D6C9-4417-B697-34CEC0533267}" dt="2021-06-01T16:13:39.227" v="732" actId="14100"/>
          <ac:picMkLst>
            <pc:docMk/>
            <pc:sldMk cId="68775630" sldId="329"/>
            <ac:picMk id="4" creationId="{C9382C7C-3C3F-445B-BEB8-59DF0428B4E8}"/>
          </ac:picMkLst>
        </pc:picChg>
      </pc:sldChg>
      <pc:sldChg chg="add replId">
        <pc:chgData name="Nguyen Van Thai Thanh" userId="efe48e9e-abaa-4a82-8677-c996e7a91e96" providerId="ADAL" clId="{E301D31D-D6C9-4417-B697-34CEC0533267}" dt="2021-06-01T15:46:43.246" v="684" actId="2890"/>
        <pc:sldMkLst>
          <pc:docMk/>
          <pc:sldMk cId="1869182186" sldId="330"/>
        </pc:sldMkLst>
      </pc:sldChg>
      <pc:sldChg chg="add replId">
        <pc:chgData name="Nguyen Van Thai Thanh" userId="efe48e9e-abaa-4a82-8677-c996e7a91e96" providerId="ADAL" clId="{E301D31D-D6C9-4417-B697-34CEC0533267}" dt="2021-06-01T15:46:43.246" v="684" actId="2890"/>
        <pc:sldMkLst>
          <pc:docMk/>
          <pc:sldMk cId="2560893536" sldId="331"/>
        </pc:sldMkLst>
      </pc:sldChg>
      <pc:sldChg chg="add replId">
        <pc:chgData name="Nguyen Van Thai Thanh" userId="efe48e9e-abaa-4a82-8677-c996e7a91e96" providerId="ADAL" clId="{E301D31D-D6C9-4417-B697-34CEC0533267}" dt="2021-06-01T15:46:43.246" v="684" actId="2890"/>
        <pc:sldMkLst>
          <pc:docMk/>
          <pc:sldMk cId="1281672333" sldId="332"/>
        </pc:sldMkLst>
      </pc:sldChg>
      <pc:sldChg chg="add replId">
        <pc:chgData name="Nguyen Van Thai Thanh" userId="efe48e9e-abaa-4a82-8677-c996e7a91e96" providerId="ADAL" clId="{E301D31D-D6C9-4417-B697-34CEC0533267}" dt="2021-06-01T15:46:43.246" v="684" actId="2890"/>
        <pc:sldMkLst>
          <pc:docMk/>
          <pc:sldMk cId="2402837220" sldId="333"/>
        </pc:sldMkLst>
      </pc:sldChg>
      <pc:sldChg chg="addSp modSp new mod">
        <pc:chgData name="Nguyen Van Thai Thanh" userId="efe48e9e-abaa-4a82-8677-c996e7a91e96" providerId="ADAL" clId="{E301D31D-D6C9-4417-B697-34CEC0533267}" dt="2021-06-04T07:00:30.970" v="2255" actId="1076"/>
        <pc:sldMkLst>
          <pc:docMk/>
          <pc:sldMk cId="197629273" sldId="334"/>
        </pc:sldMkLst>
        <pc:picChg chg="add mod">
          <ac:chgData name="Nguyen Van Thai Thanh" userId="efe48e9e-abaa-4a82-8677-c996e7a91e96" providerId="ADAL" clId="{E301D31D-D6C9-4417-B697-34CEC0533267}" dt="2021-06-04T07:00:30.970" v="2255" actId="1076"/>
          <ac:picMkLst>
            <pc:docMk/>
            <pc:sldMk cId="197629273" sldId="334"/>
            <ac:picMk id="4" creationId="{108DDCF3-A76F-47F4-B749-C233B4C5C10B}"/>
          </ac:picMkLst>
        </pc:picChg>
      </pc:sldChg>
    </pc:docChg>
  </pc:docChgLst>
  <pc:docChgLst>
    <pc:chgData name="Nguyen Thi Thuy" userId="51590b7b-a373-4bbe-8e38-44e726520488" providerId="ADAL" clId="{895861A9-2D79-4934-ACAA-1C223E32BA25}"/>
    <pc:docChg chg="custSel modSld">
      <pc:chgData name="Nguyen Thi Thuy" userId="51590b7b-a373-4bbe-8e38-44e726520488" providerId="ADAL" clId="{895861A9-2D79-4934-ACAA-1C223E32BA25}" dt="2021-11-22T13:49:17.156" v="471" actId="20577"/>
      <pc:docMkLst>
        <pc:docMk/>
      </pc:docMkLst>
      <pc:sldChg chg="addSp modSp mod">
        <pc:chgData name="Nguyen Thi Thuy" userId="51590b7b-a373-4bbe-8e38-44e726520488" providerId="ADAL" clId="{895861A9-2D79-4934-ACAA-1C223E32BA25}" dt="2021-11-22T09:11:36.728" v="1" actId="1076"/>
        <pc:sldMkLst>
          <pc:docMk/>
          <pc:sldMk cId="601332915" sldId="257"/>
        </pc:sldMkLst>
        <pc:picChg chg="add mod">
          <ac:chgData name="Nguyen Thi Thuy" userId="51590b7b-a373-4bbe-8e38-44e726520488" providerId="ADAL" clId="{895861A9-2D79-4934-ACAA-1C223E32BA25}" dt="2021-11-22T09:11:36.728" v="1" actId="1076"/>
          <ac:picMkLst>
            <pc:docMk/>
            <pc:sldMk cId="601332915" sldId="257"/>
            <ac:picMk id="5" creationId="{DB5FCDD4-7839-440C-8DB8-EEC636CCD54F}"/>
          </ac:picMkLst>
        </pc:picChg>
      </pc:sldChg>
      <pc:sldChg chg="modSp mod setBg">
        <pc:chgData name="Nguyen Thi Thuy" userId="51590b7b-a373-4bbe-8e38-44e726520488" providerId="ADAL" clId="{895861A9-2D79-4934-ACAA-1C223E32BA25}" dt="2021-11-22T10:39:06.080" v="12"/>
        <pc:sldMkLst>
          <pc:docMk/>
          <pc:sldMk cId="2061489181" sldId="260"/>
        </pc:sldMkLst>
        <pc:spChg chg="mod">
          <ac:chgData name="Nguyen Thi Thuy" userId="51590b7b-a373-4bbe-8e38-44e726520488" providerId="ADAL" clId="{895861A9-2D79-4934-ACAA-1C223E32BA25}" dt="2021-11-22T10:39:00.371" v="11" actId="27636"/>
          <ac:spMkLst>
            <pc:docMk/>
            <pc:sldMk cId="2061489181" sldId="260"/>
            <ac:spMk id="3" creationId="{139D5992-74CA-4E5E-831D-1F8F99FB57FF}"/>
          </ac:spMkLst>
        </pc:spChg>
      </pc:sldChg>
      <pc:sldChg chg="modSp mod">
        <pc:chgData name="Nguyen Thi Thuy" userId="51590b7b-a373-4bbe-8e38-44e726520488" providerId="ADAL" clId="{895861A9-2D79-4934-ACAA-1C223E32BA25}" dt="2021-11-22T09:15:05.581" v="4" actId="1036"/>
        <pc:sldMkLst>
          <pc:docMk/>
          <pc:sldMk cId="1498067140" sldId="274"/>
        </pc:sldMkLst>
        <pc:picChg chg="mod">
          <ac:chgData name="Nguyen Thi Thuy" userId="51590b7b-a373-4bbe-8e38-44e726520488" providerId="ADAL" clId="{895861A9-2D79-4934-ACAA-1C223E32BA25}" dt="2021-11-22T09:15:05.581" v="4" actId="1036"/>
          <ac:picMkLst>
            <pc:docMk/>
            <pc:sldMk cId="1498067140" sldId="274"/>
            <ac:picMk id="4" creationId="{718F9916-12FE-4A12-849F-E798496281E5}"/>
          </ac:picMkLst>
        </pc:picChg>
      </pc:sldChg>
      <pc:sldChg chg="modSp mod">
        <pc:chgData name="Nguyen Thi Thuy" userId="51590b7b-a373-4bbe-8e38-44e726520488" providerId="ADAL" clId="{895861A9-2D79-4934-ACAA-1C223E32BA25}" dt="2021-11-22T10:10:03.562" v="9" actId="20577"/>
        <pc:sldMkLst>
          <pc:docMk/>
          <pc:sldMk cId="792970425" sldId="275"/>
        </pc:sldMkLst>
        <pc:spChg chg="mod">
          <ac:chgData name="Nguyen Thi Thuy" userId="51590b7b-a373-4bbe-8e38-44e726520488" providerId="ADAL" clId="{895861A9-2D79-4934-ACAA-1C223E32BA25}" dt="2021-11-22T10:10:03.562" v="9" actId="20577"/>
          <ac:spMkLst>
            <pc:docMk/>
            <pc:sldMk cId="792970425" sldId="275"/>
            <ac:spMk id="3" creationId="{139D5992-74CA-4E5E-831D-1F8F99FB57FF}"/>
          </ac:spMkLst>
        </pc:spChg>
      </pc:sldChg>
      <pc:sldChg chg="setBg">
        <pc:chgData name="Nguyen Thi Thuy" userId="51590b7b-a373-4bbe-8e38-44e726520488" providerId="ADAL" clId="{895861A9-2D79-4934-ACAA-1C223E32BA25}" dt="2021-11-22T11:30:43.059" v="13"/>
        <pc:sldMkLst>
          <pc:docMk/>
          <pc:sldMk cId="2478610965" sldId="284"/>
        </pc:sldMkLst>
      </pc:sldChg>
      <pc:sldChg chg="modSp mod modNotesTx">
        <pc:chgData name="Nguyen Thi Thuy" userId="51590b7b-a373-4bbe-8e38-44e726520488" providerId="ADAL" clId="{895861A9-2D79-4934-ACAA-1C223E32BA25}" dt="2021-11-22T11:50:46.903" v="227" actId="20577"/>
        <pc:sldMkLst>
          <pc:docMk/>
          <pc:sldMk cId="3980557229" sldId="286"/>
        </pc:sldMkLst>
        <pc:spChg chg="mod">
          <ac:chgData name="Nguyen Thi Thuy" userId="51590b7b-a373-4bbe-8e38-44e726520488" providerId="ADAL" clId="{895861A9-2D79-4934-ACAA-1C223E32BA25}" dt="2021-11-22T11:47:57.686" v="14" actId="1076"/>
          <ac:spMkLst>
            <pc:docMk/>
            <pc:sldMk cId="3980557229" sldId="286"/>
            <ac:spMk id="3" creationId="{139D5992-74CA-4E5E-831D-1F8F99FB57FF}"/>
          </ac:spMkLst>
        </pc:spChg>
      </pc:sldChg>
      <pc:sldChg chg="setBg modNotesTx">
        <pc:chgData name="Nguyen Thi Thuy" userId="51590b7b-a373-4bbe-8e38-44e726520488" providerId="ADAL" clId="{895861A9-2D79-4934-ACAA-1C223E32BA25}" dt="2021-11-22T13:28:43.725" v="338" actId="20577"/>
        <pc:sldMkLst>
          <pc:docMk/>
          <pc:sldMk cId="645483419" sldId="298"/>
        </pc:sldMkLst>
      </pc:sldChg>
      <pc:sldChg chg="modNotesTx">
        <pc:chgData name="Nguyen Thi Thuy" userId="51590b7b-a373-4bbe-8e38-44e726520488" providerId="ADAL" clId="{895861A9-2D79-4934-ACAA-1C223E32BA25}" dt="2021-11-22T13:49:17.156" v="471" actId="20577"/>
        <pc:sldMkLst>
          <pc:docMk/>
          <pc:sldMk cId="528089276" sldId="3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AE983-D9C1-4ED3-ABBE-07DD13F41B8C}" type="datetimeFigureOut">
              <a:rPr lang="vi-VN" smtClean="0"/>
              <a:t>22/11/2021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41213-1DD6-4618-927E-95673945BA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0151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56. C</a:t>
            </a:r>
          </a:p>
          <a:p>
            <a:r>
              <a:rPr lang="vi-VN"/>
              <a:t>57. B</a:t>
            </a:r>
          </a:p>
          <a:p>
            <a:r>
              <a:rPr lang="vi-VN"/>
              <a:t>58. B (kết hợp thêm việc tránh thai)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9389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38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4901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88d</a:t>
            </a:r>
          </a:p>
          <a:p>
            <a:r>
              <a:rPr lang="vi-VN"/>
              <a:t>96b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39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86599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66B, 67D, 68A, 69D (FIGO 2 </a:t>
            </a:r>
            <a:r>
              <a:rPr lang="en-US" err="1"/>
              <a:t>gây</a:t>
            </a:r>
            <a:r>
              <a:rPr lang="en-US"/>
              <a:t> AUB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tôt</a:t>
            </a:r>
            <a:r>
              <a:rPr lang="en-US"/>
              <a:t> </a:t>
            </a:r>
            <a:r>
              <a:rPr lang="en-US" err="1"/>
              <a:t>snhất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SPERM, </a:t>
            </a:r>
            <a:r>
              <a:rPr lang="en-US" err="1"/>
              <a:t>kém</a:t>
            </a:r>
            <a:r>
              <a:rPr lang="en-US"/>
              <a:t> </a:t>
            </a:r>
            <a:r>
              <a:rPr lang="en-US" err="1"/>
              <a:t>nhata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cắt</a:t>
            </a:r>
            <a:r>
              <a:rPr lang="en-US"/>
              <a:t> u qua </a:t>
            </a:r>
            <a:r>
              <a:rPr lang="en-US" err="1"/>
              <a:t>nội</a:t>
            </a:r>
            <a:r>
              <a:rPr lang="en-US"/>
              <a:t> soi </a:t>
            </a:r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)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41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3538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70D, 71A-&gt;b, 72C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42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961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73B, 74D, 75A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43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3614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76A, 77A,77B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44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8359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66A, 67C, 68D, 69B, 70B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45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1731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71A, 72D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46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7656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73B. 74D, 75D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47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7209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76. C, 77. D, 78. A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48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89392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8148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66. B, 67. D, 68. B, 69. B, 70. D, 71. D, 72. D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49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3810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73. B, 74. C, 75. D</a:t>
            </a:r>
          </a:p>
          <a:p>
            <a:endParaRPr lang="en-US"/>
          </a:p>
          <a:p>
            <a:r>
              <a:rPr lang="en-US" err="1"/>
              <a:t>Nếu</a:t>
            </a:r>
            <a:r>
              <a:rPr lang="en-US"/>
              <a:t> IgG </a:t>
            </a:r>
            <a:r>
              <a:rPr lang="en-US" err="1"/>
              <a:t>tồn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kéo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 do </a:t>
            </a:r>
            <a:r>
              <a:rPr lang="en-US" err="1"/>
              <a:t>hiến</a:t>
            </a:r>
            <a:r>
              <a:rPr lang="en-US"/>
              <a:t> </a:t>
            </a:r>
            <a:r>
              <a:rPr lang="en-US" err="1"/>
              <a:t>muộn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6 </a:t>
            </a:r>
            <a:r>
              <a:rPr lang="en-US" err="1"/>
              <a:t>tháng</a:t>
            </a:r>
            <a:r>
              <a:rPr lang="en-US"/>
              <a:t> ? 1 </a:t>
            </a:r>
            <a:r>
              <a:rPr lang="en-US" err="1"/>
              <a:t>năm</a:t>
            </a:r>
            <a:r>
              <a:rPr lang="en-US"/>
              <a:t>? -&gt; </a:t>
            </a:r>
            <a:r>
              <a:rPr lang="en-US" err="1"/>
              <a:t>chắc</a:t>
            </a:r>
            <a:r>
              <a:rPr lang="en-US"/>
              <a:t> </a:t>
            </a:r>
            <a:r>
              <a:rPr lang="en-US" err="1"/>
              <a:t>chắn</a:t>
            </a:r>
            <a:r>
              <a:rPr lang="en-US"/>
              <a:t> thai </a:t>
            </a:r>
            <a:r>
              <a:rPr lang="en-US" err="1"/>
              <a:t>ngoài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do </a:t>
            </a:r>
            <a:r>
              <a:rPr lang="en-US" err="1"/>
              <a:t>Chla</a:t>
            </a:r>
            <a:endParaRPr lang="en-US"/>
          </a:p>
          <a:p>
            <a:r>
              <a:rPr lang="en-US" err="1"/>
              <a:t>Sừng</a:t>
            </a:r>
            <a:r>
              <a:rPr lang="en-US"/>
              <a:t>: </a:t>
            </a:r>
            <a:r>
              <a:rPr lang="en-US" err="1"/>
              <a:t>phần</a:t>
            </a:r>
            <a:r>
              <a:rPr lang="en-US"/>
              <a:t> ở </a:t>
            </a:r>
            <a:r>
              <a:rPr lang="en-US" err="1"/>
              <a:t>phần</a:t>
            </a:r>
            <a:r>
              <a:rPr lang="en-US"/>
              <a:t> </a:t>
            </a:r>
            <a:r>
              <a:rPr lang="en-US" err="1"/>
              <a:t>kẽ</a:t>
            </a:r>
            <a:r>
              <a:rPr lang="en-US"/>
              <a:t>. 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50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6967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76. B (&gt;12mm </a:t>
            </a:r>
            <a:r>
              <a:rPr lang="en-US" err="1"/>
              <a:t>nghĩ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do AUB-O), 77.  C, 78. D (</a:t>
            </a:r>
            <a:r>
              <a:rPr lang="en-US" err="1"/>
              <a:t>nghĩ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do </a:t>
            </a:r>
            <a:r>
              <a:rPr lang="en-US" err="1"/>
              <a:t>khối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long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gây</a:t>
            </a:r>
            <a:r>
              <a:rPr lang="en-US"/>
              <a:t> ra)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52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9929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33. A, 34. A, 35. D, 36. D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54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4815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37. B, 38. C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55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4412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39. C, 40. D. 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56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7514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66. B, 67. D, 68. A, 69. D, 70. D, 71. A, 72. C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57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95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73. B, 74. D, 75. A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58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4386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76.  A, 77. A, 78. 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59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2564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</a:p>
          <a:p>
            <a:r>
              <a:rPr lang="en-US"/>
              <a:t>41. C, 42. C, 43. A, 44. A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60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5392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7782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</a:p>
          <a:p>
            <a:r>
              <a:rPr lang="en-US"/>
              <a:t>45. D, 46. 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61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5005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</a:p>
          <a:p>
            <a:r>
              <a:rPr lang="en-US"/>
              <a:t>47. A, 48. B? A?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62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9944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</a:p>
          <a:p>
            <a:r>
              <a:rPr lang="en-US"/>
              <a:t>66. B, 67. D, 68. B, 69. 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63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3490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</a:p>
          <a:p>
            <a:r>
              <a:rPr lang="en-US"/>
              <a:t>70. D, 71. D, 72. D. 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64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140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</a:p>
          <a:p>
            <a:r>
              <a:rPr lang="en-US"/>
              <a:t>73. B, 74. C, 75. D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65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29650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</a:p>
          <a:p>
            <a:r>
              <a:rPr lang="en-US"/>
              <a:t>GIỐNG ĐỀ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66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9454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68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20006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69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28831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70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5831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</a:p>
          <a:p>
            <a:r>
              <a:rPr lang="en-US"/>
              <a:t>36. A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71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560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7666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37. A, 38. C (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bà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hiến</a:t>
            </a:r>
            <a:r>
              <a:rPr lang="en-US"/>
              <a:t> </a:t>
            </a:r>
            <a:r>
              <a:rPr lang="en-US" err="1"/>
              <a:t>muộn</a:t>
            </a:r>
            <a:r>
              <a:rPr lang="en-US"/>
              <a:t>)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72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356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39. A, 40. A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73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35538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74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91929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29. D, 30. D, 31.  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75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87627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32. D, 33. A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76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35620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34. A, 35. A (</a:t>
            </a:r>
            <a:r>
              <a:rPr lang="en-US" err="1"/>
              <a:t>người</a:t>
            </a:r>
            <a:r>
              <a:rPr lang="en-US"/>
              <a:t> ta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quyết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)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77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8158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29. A, 30. D, 31. 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78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31563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32. A, 33. C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79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235271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34. D, 35.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80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04173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81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6210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9319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vi-VN"/>
              <a:t>A, 2. B, 3. B, 4. D, 5. D</a:t>
            </a:r>
          </a:p>
          <a:p>
            <a:pPr marL="228600" indent="-228600">
              <a:buAutoNum type="arabicPeriod"/>
            </a:pPr>
            <a:endParaRPr lang="vi-VN"/>
          </a:p>
          <a:p>
            <a:pPr marL="0" indent="0">
              <a:buNone/>
            </a:pPr>
            <a:r>
              <a:rPr lang="vi-VN"/>
              <a:t>Jz&gt;12cm nghĩ nhiều. &lt; 8cm -&gt; loại trừ. 8-12, sử dụng so sánh với bề dày 40%.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82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58267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6. D, 7. B, 8. D, 9. D, 10. B</a:t>
            </a:r>
          </a:p>
          <a:p>
            <a:r>
              <a:rPr lang="vi-VN"/>
              <a:t>Đã cắt tử cung rồi, thì chỉ cần theo dõi thôi. Nếu là bóc thì quan trọng nhất phải là theo dõi và chỉ chụp X quang khi thấy bất thường ở tử cung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83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93904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11. C, 12. B, 13. C, 14. D, 15. C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84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09123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16. D, 17. A, 18. D, 19. A, 20. B, 21. A</a:t>
            </a:r>
          </a:p>
          <a:p>
            <a:r>
              <a:rPr lang="en-US" err="1"/>
              <a:t>Mấu</a:t>
            </a:r>
            <a:r>
              <a:rPr lang="en-US"/>
              <a:t> </a:t>
            </a:r>
            <a:r>
              <a:rPr lang="en-US" err="1"/>
              <a:t>chốt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bóc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s</a:t>
            </a:r>
            <a:r>
              <a:rPr lang="vi-VN"/>
              <a:t>ơ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. 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85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4642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Y1</a:t>
            </a:r>
            <a:r>
              <a:rPr lang="en-US"/>
              <a:t>3 </a:t>
            </a:r>
            <a:r>
              <a:rPr lang="en-US" err="1"/>
              <a:t>giữa</a:t>
            </a:r>
            <a:r>
              <a:rPr lang="en-US"/>
              <a:t> kỳ-HK1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86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0052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HKI</a:t>
            </a:r>
          </a:p>
          <a:p>
            <a:r>
              <a:rPr lang="en-US"/>
              <a:t>46.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bằng</a:t>
            </a:r>
            <a:endParaRPr lang="en-US"/>
          </a:p>
          <a:p>
            <a:r>
              <a:rPr lang="en-US"/>
              <a:t>47. </a:t>
            </a:r>
            <a:r>
              <a:rPr lang="en-US" err="1"/>
              <a:t>Tùy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chủ</a:t>
            </a:r>
            <a:r>
              <a:rPr lang="en-US"/>
              <a:t>.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 </a:t>
            </a:r>
            <a:r>
              <a:rPr lang="en-US" err="1"/>
              <a:t>hết</a:t>
            </a:r>
            <a:r>
              <a:rPr lang="en-US"/>
              <a:t> -&gt;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dõi</a:t>
            </a:r>
            <a:r>
              <a:rPr lang="en-US"/>
              <a:t>.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-&gt; SPRM. </a:t>
            </a:r>
            <a:r>
              <a:rPr lang="en-US" err="1"/>
              <a:t>Hiến</a:t>
            </a:r>
            <a:r>
              <a:rPr lang="en-US"/>
              <a:t> </a:t>
            </a:r>
            <a:r>
              <a:rPr lang="en-US" err="1"/>
              <a:t>muộn</a:t>
            </a:r>
            <a:r>
              <a:rPr lang="en-US"/>
              <a:t> -&gt; </a:t>
            </a:r>
            <a:r>
              <a:rPr lang="en-US" err="1"/>
              <a:t>GnRHa</a:t>
            </a:r>
            <a:r>
              <a:rPr lang="en-US"/>
              <a:t>. </a:t>
            </a:r>
          </a:p>
          <a:p>
            <a:r>
              <a:rPr lang="en-US"/>
              <a:t>48. 2-3</a:t>
            </a:r>
          </a:p>
          <a:p>
            <a:r>
              <a:rPr lang="en-US"/>
              <a:t>49. </a:t>
            </a:r>
            <a:r>
              <a:rPr lang="en-US" err="1"/>
              <a:t>Dienogest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tác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chảy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vi-VN"/>
              <a:t>ư</a:t>
            </a:r>
            <a:r>
              <a:rPr lang="en-US"/>
              <a:t>u </a:t>
            </a:r>
            <a:r>
              <a:rPr lang="en-US" err="1"/>
              <a:t>tiên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thôi</a:t>
            </a:r>
            <a:r>
              <a:rPr lang="en-US"/>
              <a:t>; LNG-UID đ</a:t>
            </a:r>
            <a:r>
              <a:rPr lang="vi-VN"/>
              <a:t>ược ưu tiên trong trường hợp này. </a:t>
            </a:r>
          </a:p>
          <a:p>
            <a:r>
              <a:rPr lang="vi-VN"/>
              <a:t>50. Grey-scale: đầu tay. Thường dùng: Doppler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32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1605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HKII</a:t>
            </a:r>
          </a:p>
          <a:p>
            <a:r>
              <a:rPr lang="en-US"/>
              <a:t>15. C</a:t>
            </a:r>
          </a:p>
          <a:p>
            <a:r>
              <a:rPr lang="en-US"/>
              <a:t>16. A</a:t>
            </a:r>
          </a:p>
          <a:p>
            <a:r>
              <a:rPr lang="en-US"/>
              <a:t>17. A</a:t>
            </a:r>
          </a:p>
          <a:p>
            <a:r>
              <a:rPr lang="en-US"/>
              <a:t>18.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bằng</a:t>
            </a:r>
            <a:endParaRPr lang="en-US"/>
          </a:p>
          <a:p>
            <a:r>
              <a:rPr lang="en-US"/>
              <a:t>19. 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33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565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36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08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9. D</a:t>
            </a:r>
          </a:p>
          <a:p>
            <a:r>
              <a:rPr lang="en-US"/>
              <a:t>46.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mãn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, </a:t>
            </a:r>
            <a:r>
              <a:rPr lang="en-US" err="1"/>
              <a:t>còn</a:t>
            </a:r>
            <a:r>
              <a:rPr lang="en-US"/>
              <a:t> tang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</a:t>
            </a:r>
            <a:r>
              <a:rPr lang="vi-VN"/>
              <a:t>ước -&gt; sacrom.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37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8584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8232FB-1BA3-4E01-B16D-D13F3E7DC42F}"/>
              </a:ext>
            </a:extLst>
          </p:cNvPr>
          <p:cNvSpPr txBox="1"/>
          <p:nvPr/>
        </p:nvSpPr>
        <p:spPr>
          <a:xfrm>
            <a:off x="576775" y="450166"/>
            <a:ext cx="69797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H</a:t>
            </a:r>
            <a:r>
              <a:rPr lang="vi-VN">
                <a:latin typeface="+mj-lt"/>
              </a:rPr>
              <a:t>ướng dẫn đánh trắc nghiệm cho Adenomyosis:</a:t>
            </a:r>
          </a:p>
          <a:p>
            <a:r>
              <a:rPr lang="vi-VN">
                <a:latin typeface="+mj-lt"/>
              </a:rPr>
              <a:t>4 tình huống có thể thi</a:t>
            </a:r>
          </a:p>
          <a:p>
            <a:pPr marL="342900" indent="-342900">
              <a:buAutoNum type="arabicPeriod"/>
            </a:pPr>
            <a:r>
              <a:rPr lang="vi-VN">
                <a:latin typeface="+mj-lt"/>
              </a:rPr>
              <a:t>Thống kinh đơn độc -&gt; 1st: NSAID -&gt; 2nd: COCs -&gt; 3rd: Dienogest. </a:t>
            </a:r>
          </a:p>
          <a:p>
            <a:pPr marL="342900" indent="-342900">
              <a:buAutoNum type="arabicPeriod"/>
            </a:pPr>
            <a:r>
              <a:rPr lang="vi-VN">
                <a:latin typeface="+mj-lt"/>
              </a:rPr>
              <a:t>AUB đơn độc -&gt; 1st: COCs or LNG</a:t>
            </a:r>
          </a:p>
          <a:p>
            <a:pPr marL="342900" indent="-342900">
              <a:buAutoNum type="arabicPeriod"/>
            </a:pPr>
            <a:r>
              <a:rPr lang="vi-VN">
                <a:latin typeface="+mj-lt"/>
              </a:rPr>
              <a:t>Thống kinh và AUB -&gt; 1st: COCs -&gt; 2nd: LNG -&gt; 3rd: </a:t>
            </a:r>
          </a:p>
          <a:p>
            <a:pPr marL="342900" indent="-342900">
              <a:buAutoNum type="arabicPeriod"/>
            </a:pPr>
            <a:r>
              <a:rPr lang="vi-VN">
                <a:latin typeface="+mj-lt"/>
              </a:rPr>
              <a:t>Hiến muộn -&gt; auto GnRH.</a:t>
            </a:r>
          </a:p>
        </p:txBody>
      </p:sp>
    </p:spTree>
    <p:extLst>
      <p:ext uri="{BB962C8B-B14F-4D97-AF65-F5344CB8AC3E}">
        <p14:creationId xmlns:p14="http://schemas.microsoft.com/office/powerpoint/2010/main" val="81182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YLT2014-L1 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BC736-54A4-496B-83FC-23A9FFA0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801"/>
            <a:ext cx="9144000" cy="18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7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34290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YLT2014-L1 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A803A-42C5-4666-9AC8-7DFA79DB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843"/>
            <a:ext cx="9144000" cy="20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3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94100"/>
            <a:ext cx="9144000" cy="32639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YLT2014-L1 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F9916-12FE-4A12-849F-E7984962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393912"/>
            <a:ext cx="9144000" cy="19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296B-9AD1-465A-A5B9-6BE632B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-VN" sz="6000">
                <a:solidFill>
                  <a:schemeClr val="bg1"/>
                </a:solidFill>
              </a:rPr>
              <a:t>TỐT NGHIỆP Y13</a:t>
            </a:r>
          </a:p>
        </p:txBody>
      </p:sp>
    </p:spTree>
    <p:extLst>
      <p:ext uri="{BB962C8B-B14F-4D97-AF65-F5344CB8AC3E}">
        <p14:creationId xmlns:p14="http://schemas.microsoft.com/office/powerpoint/2010/main" val="394346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6756400" cy="131884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Y2013-L1 D: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u.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Ý 2 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thỏa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B0AB-D36E-4AF3-A73F-B86E1FA7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85"/>
            <a:ext cx="9144000" cy="2456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25EF0-BAFF-4ED1-858B-F8811DA06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900" y="1965527"/>
            <a:ext cx="3886199" cy="365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8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Y2013-L1C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15607-2E0C-4430-BF66-A5422BC9A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977"/>
            <a:ext cx="9144000" cy="23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1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44900"/>
            <a:ext cx="9144000" cy="32131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Y2013-L1.B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A2D7A-1C3A-4330-9AFE-0A9B26082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20"/>
            <a:ext cx="9144000" cy="2171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83663-1741-437E-8F12-E20A45DC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855" y="3429000"/>
            <a:ext cx="4560445" cy="23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73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76893"/>
            <a:ext cx="9144000" cy="238110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Y2013-L2 B.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mãn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5096C-86CD-4422-A5E3-11D2DB1A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65"/>
            <a:ext cx="9144000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7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38500"/>
            <a:ext cx="3962400" cy="3619500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Y2013-L2 B: 2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hiến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muộn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GnRH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64127-6A20-4FC9-B8DA-6360BFB3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930"/>
            <a:ext cx="9144000" cy="2766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2DCDF-2033-41E7-8495-B102324D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852" y="3063891"/>
            <a:ext cx="4837350" cy="2766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A8E71-09E7-4F1C-B02C-317F3999A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8401"/>
            <a:ext cx="4205054" cy="23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30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43200"/>
            <a:ext cx="9144000" cy="41148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Y2013LT-L1 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75C4E-59D5-4F2F-B7F4-EA598FE8D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47"/>
            <a:ext cx="9144000" cy="22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1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296B-9AD1-465A-A5B9-6BE632B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-VN" sz="6000">
                <a:solidFill>
                  <a:schemeClr val="bg1"/>
                </a:solidFill>
              </a:rPr>
              <a:t>TỐT NGHIỆP Y15</a:t>
            </a:r>
          </a:p>
        </p:txBody>
      </p:sp>
    </p:spTree>
    <p:extLst>
      <p:ext uri="{BB962C8B-B14F-4D97-AF65-F5344CB8AC3E}">
        <p14:creationId xmlns:p14="http://schemas.microsoft.com/office/powerpoint/2010/main" val="86423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19500"/>
            <a:ext cx="9144000" cy="32385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Y2013LT-L1 B: FIGO2 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chảy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-&gt; SPRM.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FBB46-1498-4800-9228-424F63BE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87"/>
            <a:ext cx="9144000" cy="18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27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09850"/>
            <a:ext cx="9144000" cy="4248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Y2013LT-L2 A: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chảy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13B05-99CC-4B03-893D-803A740F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142"/>
            <a:ext cx="9144000" cy="1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8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Y2013LT-L2 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1086F-F07E-4555-A406-F4BACD24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137"/>
            <a:ext cx="9144000" cy="4884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2B1AA2-4943-4C68-9193-FB4F0AE8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408" y="431800"/>
            <a:ext cx="4183138" cy="347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4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296B-9AD1-465A-A5B9-6BE632B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-VN" sz="6000">
                <a:solidFill>
                  <a:schemeClr val="bg1"/>
                </a:solidFill>
              </a:rPr>
              <a:t>TỐT NGHIỆP Y12</a:t>
            </a:r>
          </a:p>
        </p:txBody>
      </p:sp>
    </p:spTree>
    <p:extLst>
      <p:ext uri="{BB962C8B-B14F-4D97-AF65-F5344CB8AC3E}">
        <p14:creationId xmlns:p14="http://schemas.microsoft.com/office/powerpoint/2010/main" val="1517873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Y2012-L1 C: hay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5D52C-3CA7-47CC-94A8-3EC6B535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261"/>
            <a:ext cx="9144000" cy="16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9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17900"/>
            <a:ext cx="9144000" cy="33401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Y2012-L1     C. Keyword: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vòng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A0BE4-1118-4C2C-A110-355E0EDB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876"/>
            <a:ext cx="9144000" cy="27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70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Y2012-L2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4B612-680E-4087-9089-D53B4F18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3239"/>
            <a:ext cx="9143999" cy="226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7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69884"/>
            <a:ext cx="9144000" cy="278811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Y2012-L2B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55157-4046-4F70-87E5-BEA496C3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424"/>
            <a:ext cx="9144000" cy="3591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D46538-4B3B-4A1E-B91C-FEB96DD50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73312"/>
            <a:ext cx="3544866" cy="6793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017F04-103B-4402-9793-30CF39E29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854" y="2298195"/>
            <a:ext cx="5124197" cy="35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85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Y2012LT-L1 D-&gt;A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FD705-8C97-4350-B0C1-D07B514D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491"/>
            <a:ext cx="9144000" cy="172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36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Y2012LT-L1 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01320-F93F-41A6-85D7-296730E2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778"/>
            <a:ext cx="9144000" cy="22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5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16A40-5762-40E0-A7C5-DA095AEBD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5760"/>
            <a:ext cx="7886700" cy="5811203"/>
          </a:xfrm>
        </p:spPr>
        <p:txBody>
          <a:bodyPr/>
          <a:lstStyle/>
          <a:p>
            <a:pPr marL="0" marR="69850" lvl="0" indent="0" algn="just">
              <a:lnSpc>
                <a:spcPct val="101000"/>
              </a:lnSpc>
              <a:spcBef>
                <a:spcPts val="30"/>
              </a:spcBef>
              <a:spcAft>
                <a:spcPts val="0"/>
              </a:spcAft>
              <a:buSzPts val="1100"/>
              <a:buNone/>
              <a:tabLst>
                <a:tab pos="508635" algn="l"/>
              </a:tabLst>
            </a:pP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56.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</a:t>
            </a:r>
            <a:r>
              <a:rPr lang="en-US" sz="1600" spc="-1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A.,</a:t>
            </a:r>
            <a:r>
              <a:rPr lang="en-US" sz="1600" spc="-1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35</a:t>
            </a:r>
            <a:r>
              <a:rPr lang="en-US" sz="1600" spc="-1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tuổi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-1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</a:t>
            </a:r>
            <a:r>
              <a:rPr lang="en-US" sz="1600" spc="-10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1001.</a:t>
            </a:r>
            <a:r>
              <a:rPr lang="en-US" sz="1600" spc="-10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600" spc="-10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khám</a:t>
            </a:r>
            <a:r>
              <a:rPr lang="en-US" sz="1600" spc="-1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en-US" sz="1600" spc="-10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600" spc="-1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máu</a:t>
            </a:r>
            <a:r>
              <a:rPr lang="en-US" sz="1600" spc="-10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1600" spc="-1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đạo</a:t>
            </a:r>
            <a:r>
              <a:rPr lang="en-US" sz="1600" spc="-1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600" spc="-10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600" spc="-1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nay.</a:t>
            </a:r>
            <a:r>
              <a:rPr lang="en-US" sz="1600" spc="-1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Khám</a:t>
            </a:r>
            <a:r>
              <a:rPr lang="en-US" sz="1600" spc="-1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lâm</a:t>
            </a:r>
            <a:r>
              <a:rPr lang="en-US" sz="1600" spc="-1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sàng</a:t>
            </a:r>
            <a:r>
              <a:rPr lang="en-US" sz="1600" spc="-1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600" spc="-4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600" spc="-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bất</a:t>
            </a:r>
            <a:r>
              <a:rPr lang="en-US" sz="1600" spc="-4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thường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-5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siêu</a:t>
            </a:r>
            <a:r>
              <a:rPr lang="en-US" sz="1600" spc="-4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1600" spc="-4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US" sz="1600" spc="-4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600" spc="-4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600" spc="-4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xơ</a:t>
            </a:r>
            <a:r>
              <a:rPr lang="en-US" sz="1600" spc="-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1600" spc="-4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 spc="-4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L0</a:t>
            </a:r>
            <a:r>
              <a:rPr lang="en-US" sz="1600" spc="-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1600" spc="-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2cm.</a:t>
            </a:r>
            <a:r>
              <a:rPr lang="en-US" sz="1600" spc="-4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Beta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hCG</a:t>
            </a:r>
            <a:r>
              <a:rPr lang="en-US" sz="1600" spc="-4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1600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phù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600" spc="-4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A?</a:t>
            </a:r>
            <a:endParaRPr lang="vi-VN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5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COCs</a:t>
            </a:r>
            <a:endParaRPr lang="vi-VN" sz="16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6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GnRH </a:t>
            </a:r>
            <a:r>
              <a:rPr lang="en-US" sz="160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1600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2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vận</a:t>
            </a:r>
            <a:endParaRPr lang="vi-VN" sz="16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b="0" kern="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600" b="0" kern="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0" kern="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soi </a:t>
            </a:r>
            <a:r>
              <a:rPr lang="en-US" sz="1600" b="0" kern="0" spc="2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buồng</a:t>
            </a:r>
            <a:r>
              <a:rPr lang="en-US" sz="1600" b="0" kern="0" spc="2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0" kern="0" spc="-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1600" b="0" kern="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0" kern="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 b="0" kern="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0" kern="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cắt</a:t>
            </a:r>
            <a:r>
              <a:rPr lang="en-US" sz="1600" b="0" kern="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0" kern="0" spc="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600" b="0" kern="0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0" kern="0" spc="-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xơ</a:t>
            </a:r>
            <a:endParaRPr lang="vi-VN" sz="1600" b="1" kern="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SPRM</a:t>
            </a:r>
            <a:endParaRPr lang="vi-VN" sz="16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1460" indent="-214630">
              <a:spcBef>
                <a:spcPts val="30"/>
              </a:spcBef>
            </a:pPr>
            <a:r>
              <a:rPr lang="en-US" sz="1600" b="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Tình</a:t>
            </a:r>
            <a:r>
              <a:rPr lang="en-US" sz="1600" b="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huống</a:t>
            </a:r>
            <a:r>
              <a:rPr lang="en-US" sz="1600" b="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9 </a:t>
            </a:r>
            <a:r>
              <a:rPr lang="en-US" sz="1600" b="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600" b="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chung</a:t>
            </a:r>
            <a:r>
              <a:rPr lang="en-US" sz="1600" b="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600" b="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câu</a:t>
            </a:r>
            <a:r>
              <a:rPr lang="en-US" sz="1600" b="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57-58</a:t>
            </a:r>
            <a:endParaRPr lang="vi-VN" sz="1600" b="1" ker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1460" indent="-214630">
              <a:lnSpc>
                <a:spcPct val="102000"/>
              </a:lnSpc>
              <a:spcBef>
                <a:spcPts val="30"/>
              </a:spcBef>
            </a:pP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A.,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35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tuổi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đủ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con,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khám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en-US" sz="1600" spc="-5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tháng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nay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kéo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7-10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máu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thường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Khám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đạo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cổ</a:t>
            </a:r>
            <a:r>
              <a:rPr lang="en-US" sz="1600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thường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thai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6-8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1460" indent="-214630">
              <a:lnSpc>
                <a:spcPct val="101000"/>
              </a:lnSpc>
              <a:spcBef>
                <a:spcPts val="30"/>
              </a:spcBef>
              <a:spcAft>
                <a:spcPts val="0"/>
              </a:spcAft>
            </a:pP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Siêu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dày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600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echo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trống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rải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rác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phản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rẽ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quạt</a:t>
            </a:r>
            <a:r>
              <a:rPr lang="en-US" sz="1600" spc="-5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vùng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Beta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hCG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spcBef>
                <a:spcPts val="5"/>
              </a:spcBef>
              <a:spcAft>
                <a:spcPts val="0"/>
              </a:spcAft>
              <a:buSzPts val="1100"/>
              <a:buNone/>
              <a:tabLst>
                <a:tab pos="508635" algn="l"/>
              </a:tabLst>
            </a:pP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57.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Chẩn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1600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phù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  <a:endParaRPr lang="vi-VN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AUB-P</a:t>
            </a:r>
            <a:endParaRPr lang="vi-VN" sz="16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b="0" kern="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AUB-A</a:t>
            </a:r>
            <a:endParaRPr lang="vi-VN" sz="1600" b="1" kern="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AUB-L</a:t>
            </a:r>
            <a:endParaRPr lang="vi-VN" sz="16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AUB-M</a:t>
            </a:r>
            <a:endParaRPr lang="en-US" sz="1600" spc="-15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spcBef>
                <a:spcPts val="30"/>
              </a:spcBef>
              <a:buNone/>
              <a:tabLst>
                <a:tab pos="681990" algn="l"/>
              </a:tabLst>
            </a:pPr>
            <a:r>
              <a:rPr lang="en-US" sz="16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58.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600" spc="-5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spc="-5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spc="-5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AUB</a:t>
            </a:r>
            <a:r>
              <a:rPr lang="en-US" sz="16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6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</a:t>
            </a:r>
            <a:r>
              <a:rPr lang="en-US" sz="16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A.?</a:t>
            </a:r>
            <a:endParaRPr lang="vi-VN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6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soi </a:t>
            </a:r>
            <a:r>
              <a:rPr lang="en-US" sz="1600" spc="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buồng</a:t>
            </a:r>
            <a:r>
              <a:rPr lang="en-US" sz="16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-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16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600" spc="-4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endParaRPr lang="vi-VN" sz="16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b="0" kern="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LNG-IUS</a:t>
            </a:r>
            <a:endParaRPr lang="vi-VN" sz="1600" b="1" kern="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SPRM</a:t>
            </a:r>
            <a:endParaRPr lang="vi-VN" sz="16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40"/>
              </a:spcBef>
              <a:buFont typeface="+mj-lt"/>
              <a:buAutoNum type="alphaUcPeriod"/>
              <a:tabLst>
                <a:tab pos="681990" algn="l"/>
              </a:tabLst>
            </a:pPr>
            <a:r>
              <a:rPr lang="en-US" sz="1600" spc="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Cắt</a:t>
            </a:r>
            <a:r>
              <a:rPr lang="en-US" sz="16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-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1600" spc="-2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endParaRPr lang="vi-VN" sz="16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5293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Y2012LT-L2 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32A75-F18D-42BC-999A-A94EEC753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4555"/>
            <a:ext cx="9143999" cy="35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2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078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LÝ THUYẾT Y15</a:t>
            </a:r>
          </a:p>
        </p:txBody>
      </p:sp>
    </p:spTree>
    <p:extLst>
      <p:ext uri="{BB962C8B-B14F-4D97-AF65-F5344CB8AC3E}">
        <p14:creationId xmlns:p14="http://schemas.microsoft.com/office/powerpoint/2010/main" val="3074328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1AAFD4-A358-490D-803D-F08E6B8CF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35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EF27A-C1C2-41F8-8DC8-60C5358A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00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2B9A5-F2C4-4B12-8893-5D30E53F2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0813"/>
            <a:ext cx="9144000" cy="344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C65F2B-B2C3-4B43-8DDF-92FAA1AC8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3012"/>
            <a:ext cx="9144000" cy="115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470CB-6604-4B31-BEB3-D5F8DFDD0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59028" y="-530499"/>
            <a:ext cx="6559360" cy="698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15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19361"/>
            <a:ext cx="9144000" cy="293863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Y15-GIỮA KỲ 2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75A, 76B, 77B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217A9-547E-4B59-9373-BF9C149A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64"/>
            <a:ext cx="9144000" cy="36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51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95800"/>
            <a:ext cx="9144000" cy="23622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Y15-GIỮA KỲ 2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78D, 79A, 80A, 81A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B28D6-4902-4062-ACDD-38D84BBE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19"/>
            <a:ext cx="9144000" cy="42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0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09936"/>
            <a:ext cx="9144000" cy="154806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Y15-GIỮA KỲ 2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82B, 83B, 84D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C8194-EA66-4282-9530-F3278A78C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9075"/>
            <a:ext cx="9144000" cy="51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10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73451-0BA3-44FD-8227-584B47E2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773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20F20-75E1-46BF-B1BF-982A2BFB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9"/>
            <a:ext cx="9144000" cy="46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59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C525C-9877-43BA-AD13-F72090F3B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05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2EFB2F-6C5C-4834-A182-635B50AAB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5783"/>
            <a:ext cx="9144000" cy="474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08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0E135-416D-4A49-9CFB-3AB4A3AE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24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4B125B-5AC1-431A-B105-EB4BF35F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4086"/>
            <a:ext cx="9144000" cy="37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296B-9AD1-465A-A5B9-6BE632B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-VN" sz="6000">
                <a:solidFill>
                  <a:schemeClr val="bg1"/>
                </a:solidFill>
              </a:rPr>
              <a:t>TỐT NGHIỆP Y14</a:t>
            </a:r>
          </a:p>
        </p:txBody>
      </p:sp>
    </p:spTree>
    <p:extLst>
      <p:ext uri="{BB962C8B-B14F-4D97-AF65-F5344CB8AC3E}">
        <p14:creationId xmlns:p14="http://schemas.microsoft.com/office/powerpoint/2010/main" val="2952514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078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LÝ THUYẾT Y14</a:t>
            </a:r>
          </a:p>
        </p:txBody>
      </p:sp>
    </p:spTree>
    <p:extLst>
      <p:ext uri="{BB962C8B-B14F-4D97-AF65-F5344CB8AC3E}">
        <p14:creationId xmlns:p14="http://schemas.microsoft.com/office/powerpoint/2010/main" val="3402862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35187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Y14-HK2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5EC3-94E1-4D2E-A8C5-D3AD7E038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731"/>
            <a:ext cx="9144000" cy="39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57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3049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Y14-HK2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D2E75-4D93-41D6-AF2B-18B686FA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7214"/>
            <a:ext cx="9143999" cy="330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88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Y14-HK2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1CA9B-EFC8-42D8-BE16-662EBDB22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3999" cy="2514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5A9492-0A45-4F52-A145-23333D34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22"/>
            <a:ext cx="9144000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47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Y14-HK2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D460C-0F94-4E34-811A-105325324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3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kỳ-HK1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1B731-F2EA-40CD-9A13-9D62B5DE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57"/>
            <a:ext cx="9144000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83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kỳ-HK1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B12EC-38EC-400B-8D82-7B66BC6CD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4966"/>
            <a:ext cx="9144000" cy="250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1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50568"/>
            <a:ext cx="9144000" cy="130743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kỳ-HK1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8E252-93D6-4C84-A7D6-1D292878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7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07242"/>
            <a:ext cx="9144000" cy="10507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kỳ-HK1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ABA29-941B-4381-A17F-693BF6F3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077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379AD-4E76-4252-80AB-59D5C080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43" y="2767265"/>
            <a:ext cx="9143999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64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81010"/>
            <a:ext cx="9144000" cy="37698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kỳ-HK2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B1AAB-C7B1-4B48-BF65-BC4ECBDD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78539" cy="3705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7B00AB-BE6A-4591-9FD2-26399FECA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28" y="3619048"/>
            <a:ext cx="9153527" cy="3238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41ED9-9111-4624-AF1A-C85F2B806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708" y="3442590"/>
            <a:ext cx="3286584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5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Y2014-L1 C: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cuống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nhỏ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A0AAA-8125-4515-8724-1C4C861D2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39"/>
            <a:ext cx="9144000" cy="20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74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ữ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-HK2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02809-4043-4508-98AC-7CBC082F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66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8AE3A-9171-47CD-9B24-EEDC64E9F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100" y="1242451"/>
            <a:ext cx="3219899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A2543-C546-49C6-BA24-F4C091C23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101" y="2147452"/>
            <a:ext cx="321989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39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B9F-38B0-467F-B4BB-3FC84BB7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FF7E-5694-49AC-ACA1-200E2A880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DDCF3-A76F-47F4-B749-C233B4C5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90" y="266236"/>
            <a:ext cx="838317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9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ữ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-HK2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2BAF4-0547-43E6-9AA4-56A1DE92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015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93BD7-8660-4878-9616-30251F117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5916"/>
            <a:ext cx="9144000" cy="10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83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078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LÝ THUYẾT Y13</a:t>
            </a:r>
          </a:p>
        </p:txBody>
      </p:sp>
    </p:spTree>
    <p:extLst>
      <p:ext uri="{BB962C8B-B14F-4D97-AF65-F5344CB8AC3E}">
        <p14:creationId xmlns:p14="http://schemas.microsoft.com/office/powerpoint/2010/main" val="2670620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Y13-HK1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3E40F-63F8-4B80-BAFC-E18F9320D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4"/>
            <a:ext cx="9144000" cy="41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3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Y13-HK1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ED305-A1D8-4587-82A7-E0F474BD9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063"/>
            <a:ext cx="9144000" cy="299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5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Y13-HK1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B07F0-A3DA-4FBA-943C-18CAD59B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895"/>
            <a:ext cx="9144000" cy="36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23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96000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Y13-HK2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84D32-0EF6-4FC2-A0D9-4084C2D7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3999" cy="59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9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Y13-HK2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62836-F6EE-487E-8836-92967226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840"/>
            <a:ext cx="9144000" cy="2457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28E88-4F06-43F2-8945-AEDDCB2EC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652633"/>
            <a:ext cx="9143999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56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Y13-HK2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67D6E-5B61-4EBE-B5A8-7DE351C8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3999" cy="51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Y2014-L1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L3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lý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85F06-9077-4A3A-A814-3A13AC53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757"/>
            <a:ext cx="9144000" cy="1995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FCDD4-7839-440C-8DB8-EEC636CC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9" y="5368762"/>
            <a:ext cx="4934474" cy="11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32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</a:t>
            </a:r>
            <a:r>
              <a:rPr lang="en-US" sz="2000"/>
              <a:t>3 </a:t>
            </a:r>
            <a:r>
              <a:rPr lang="en-US" sz="2000" err="1"/>
              <a:t>giữa</a:t>
            </a:r>
            <a:r>
              <a:rPr lang="en-US" sz="2000"/>
              <a:t> kỳ-HK1</a:t>
            </a:r>
            <a:r>
              <a:rPr lang="en-US" sz="200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9849-6F3E-4241-9167-89FC5B859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42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1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</a:t>
            </a:r>
            <a:r>
              <a:rPr lang="en-US" sz="2000"/>
              <a:t>3 </a:t>
            </a:r>
            <a:r>
              <a:rPr lang="en-US" sz="2000" err="1"/>
              <a:t>giữa</a:t>
            </a:r>
            <a:r>
              <a:rPr lang="en-US" sz="2000"/>
              <a:t> kỳ-HK1</a:t>
            </a:r>
            <a:r>
              <a:rPr lang="en-US" sz="200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CB981-A07B-42B6-9126-F9ED5872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7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25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</a:t>
            </a:r>
            <a:r>
              <a:rPr lang="en-US" sz="2000"/>
              <a:t>3 </a:t>
            </a:r>
            <a:r>
              <a:rPr lang="en-US" sz="2000" err="1"/>
              <a:t>giữa</a:t>
            </a:r>
            <a:r>
              <a:rPr lang="en-US" sz="2000"/>
              <a:t> kỳ-HK1</a:t>
            </a:r>
            <a:r>
              <a:rPr lang="en-US" sz="200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BDE6A-AB52-4CD6-AE8B-E02C9DD9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3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</a:t>
            </a:r>
            <a:r>
              <a:rPr lang="en-US" sz="2000"/>
              <a:t>3 </a:t>
            </a:r>
            <a:r>
              <a:rPr lang="en-US" sz="2000" err="1"/>
              <a:t>giữa</a:t>
            </a:r>
            <a:r>
              <a:rPr lang="en-US" sz="2000"/>
              <a:t> kỳ-HK2</a:t>
            </a:r>
            <a:r>
              <a:rPr lang="en-US" sz="200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2143A-ADF7-4BC2-A54D-9544F97C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784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739B3-6B0B-4412-949E-E9ED28113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59" y="3847873"/>
            <a:ext cx="5744377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60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</a:t>
            </a:r>
            <a:r>
              <a:rPr lang="en-US" sz="2000"/>
              <a:t>3 </a:t>
            </a:r>
            <a:r>
              <a:rPr lang="en-US" sz="2000" err="1"/>
              <a:t>giữa</a:t>
            </a:r>
            <a:r>
              <a:rPr lang="en-US" sz="2000"/>
              <a:t> kỳ-HK2</a:t>
            </a:r>
            <a:r>
              <a:rPr lang="en-US" sz="200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27DE3-EBFC-490B-9AA1-14B4C488B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032"/>
            <a:ext cx="9144000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3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</a:t>
            </a:r>
            <a:r>
              <a:rPr lang="en-US" sz="2000"/>
              <a:t>3 </a:t>
            </a:r>
            <a:r>
              <a:rPr lang="en-US" sz="2000" err="1"/>
              <a:t>giữa</a:t>
            </a:r>
            <a:r>
              <a:rPr lang="en-US" sz="2000"/>
              <a:t> kỳ-HK2</a:t>
            </a:r>
            <a:r>
              <a:rPr lang="en-US" sz="200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24326-2C6F-4337-B34D-0A81439E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305"/>
            <a:ext cx="9144000" cy="36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14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</a:t>
            </a:r>
            <a:r>
              <a:rPr lang="en-US" sz="2000"/>
              <a:t>3 </a:t>
            </a:r>
            <a:r>
              <a:rPr lang="en-US" sz="2000" err="1"/>
              <a:t>giữa</a:t>
            </a:r>
            <a:r>
              <a:rPr lang="en-US" sz="2000"/>
              <a:t> kỳ-HK2</a:t>
            </a:r>
            <a:r>
              <a:rPr lang="en-US" sz="200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F33C1-3641-404D-933D-B130C761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33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B6D9F-25EE-44BB-AE0F-0BDD4A2D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7096"/>
            <a:ext cx="9144000" cy="9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86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078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LÝ THUYẾT Y12</a:t>
            </a:r>
          </a:p>
        </p:txBody>
      </p:sp>
    </p:spTree>
    <p:extLst>
      <p:ext uri="{BB962C8B-B14F-4D97-AF65-F5344CB8AC3E}">
        <p14:creationId xmlns:p14="http://schemas.microsoft.com/office/powerpoint/2010/main" val="855510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Y12-HK1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B89AF-2E60-431D-B6A2-3AA1506F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4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01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Y12-HK1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3A52E-5EE8-4B6E-93BA-AB0231F0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8639"/>
            <a:ext cx="9144000" cy="309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5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Y2014-L1 A: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cờ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64C36-964F-4C01-8180-3CEAA25E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785"/>
            <a:ext cx="9144000" cy="19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36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Y12-HK1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C8E6D-FF74-4E79-9C1B-AF7C6C57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483"/>
            <a:ext cx="9144000" cy="36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21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Y12-HK2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5CD02-5527-47CC-A234-0BD878A5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68" y="0"/>
            <a:ext cx="9208168" cy="524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041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Y12-HK2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4D293-183C-4A6E-9E2E-DB7B2E2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8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Y12-HK2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07A09-4BCC-46D1-AE1A-181655CDF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9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21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078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LÝ THUYẾT Y11</a:t>
            </a:r>
          </a:p>
        </p:txBody>
      </p:sp>
    </p:spTree>
    <p:extLst>
      <p:ext uri="{BB962C8B-B14F-4D97-AF65-F5344CB8AC3E}">
        <p14:creationId xmlns:p14="http://schemas.microsoft.com/office/powerpoint/2010/main" val="24071195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Y11-HK1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6E17A-91EE-4EA1-81AB-0CB83E1D5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518"/>
            <a:ext cx="9144000" cy="37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5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Y11-HK1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4E7A5-5F80-439C-B7E0-781793B4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096"/>
            <a:ext cx="9144000" cy="40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25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Y11-HK1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1109C-E01B-4871-8419-8157DC2C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25"/>
            <a:ext cx="9144000" cy="42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892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Y11-HK2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88207-0DC1-4826-BFD6-A23DDD4BE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607"/>
            <a:ext cx="9144000" cy="3620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5950D-9A46-40A9-B93C-DE1B1DE9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254" y="838199"/>
            <a:ext cx="1439775" cy="87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826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Y11-HK2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77220-63C1-4109-900C-2A3F3F1E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7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11500"/>
            <a:ext cx="4457700" cy="37465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Y2014-L2. C: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progestin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u. 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792A9-FD02-4688-B51B-9E9A03E4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788"/>
            <a:ext cx="9144000" cy="2089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00560-B68E-4A7E-9063-E5B1C8292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12895"/>
            <a:ext cx="4446324" cy="36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637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Y11-HK2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13C86-CE27-4E7D-BE58-8AF2424D8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236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1263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TN sách mới</a:t>
            </a:r>
            <a:endParaRPr lang="en-US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90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EC28A-34A3-4FEB-BB8D-12309F052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0519"/>
            <a:ext cx="8967537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782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7B4B8-9BBA-4AA2-ABC0-AF1D4992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414"/>
            <a:ext cx="9144000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699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Y11-HK2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77A9D-42A5-4B97-8840-42B257A80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33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82C7C-3C3F-445B-BEB8-59DF0428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6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Y11-HK2</a:t>
            </a:r>
            <a:endParaRPr lang="en-US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18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Y2014-L2 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8AF26-492A-49DD-9D4B-E0F5D4F3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271"/>
            <a:ext cx="9144000" cy="15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86</Slides>
  <Notes>54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PowerPoint Presentation</vt:lpstr>
      <vt:lpstr>TỐT NGHIỆP Y15</vt:lpstr>
      <vt:lpstr>PowerPoint Presentation</vt:lpstr>
      <vt:lpstr>TỐT NGHIỆP Y14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TỐT NGHIỆP Y13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TỐT NGHIỆP Y12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revision>1</cp:revision>
  <dcterms:created xsi:type="dcterms:W3CDTF">2021-05-26T10:18:37Z</dcterms:created>
  <dcterms:modified xsi:type="dcterms:W3CDTF">2021-11-22T13:49:55Z</dcterms:modified>
</cp:coreProperties>
</file>